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65" r:id="rId7"/>
    <p:sldId id="275" r:id="rId8"/>
    <p:sldId id="277" r:id="rId9"/>
    <p:sldId id="278" r:id="rId10"/>
    <p:sldId id="279" r:id="rId11"/>
    <p:sldId id="263" r:id="rId12"/>
    <p:sldId id="273" r:id="rId13"/>
    <p:sldId id="266" r:id="rId14"/>
    <p:sldId id="27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D3B13-BED3-4D54-B3B4-E9868F950489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774AF1A5-8D6B-452F-86D5-37D5EAA868A4}">
      <dgm:prSet phldrT="[Text]" custT="1"/>
      <dgm:spPr/>
      <dgm:t>
        <a:bodyPr/>
        <a:lstStyle/>
        <a:p>
          <a:r>
            <a:rPr lang="en-US" sz="1400" dirty="0"/>
            <a:t>Display and image initial pattern</a:t>
          </a:r>
        </a:p>
      </dgm:t>
    </dgm:pt>
    <dgm:pt modelId="{A1DC5E04-D254-4DEE-9A47-DAF4C757990E}" type="parTrans" cxnId="{EB012FD1-9F10-4EED-82BD-25B8913AC8F2}">
      <dgm:prSet/>
      <dgm:spPr/>
      <dgm:t>
        <a:bodyPr/>
        <a:lstStyle/>
        <a:p>
          <a:endParaRPr lang="en-US"/>
        </a:p>
      </dgm:t>
    </dgm:pt>
    <dgm:pt modelId="{308892F5-9904-4544-83B6-4A6803FFC797}" type="sibTrans" cxnId="{EB012FD1-9F10-4EED-82BD-25B8913AC8F2}">
      <dgm:prSet/>
      <dgm:spPr/>
      <dgm:t>
        <a:bodyPr/>
        <a:lstStyle/>
        <a:p>
          <a:endParaRPr lang="en-US"/>
        </a:p>
      </dgm:t>
    </dgm:pt>
    <dgm:pt modelId="{A2EF8427-8241-4226-BCB0-697F5D87571C}">
      <dgm:prSet phldrT="[Text]" custT="1"/>
      <dgm:spPr/>
      <dgm:t>
        <a:bodyPr/>
        <a:lstStyle/>
        <a:p>
          <a:r>
            <a:rPr lang="en-US" sz="1400" dirty="0"/>
            <a:t>Start monitoring process</a:t>
          </a:r>
        </a:p>
      </dgm:t>
    </dgm:pt>
    <dgm:pt modelId="{5CD1A2C1-54F2-4D20-A579-CD44B4F786FC}" type="parTrans" cxnId="{A18A12EB-66E4-4E3F-9B8B-717A98287A9D}">
      <dgm:prSet/>
      <dgm:spPr/>
      <dgm:t>
        <a:bodyPr/>
        <a:lstStyle/>
        <a:p>
          <a:endParaRPr lang="en-US"/>
        </a:p>
      </dgm:t>
    </dgm:pt>
    <dgm:pt modelId="{75F2BB19-4CD0-48AA-8FE1-8109F0DA0AA9}" type="sibTrans" cxnId="{A18A12EB-66E4-4E3F-9B8B-717A98287A9D}">
      <dgm:prSet/>
      <dgm:spPr/>
      <dgm:t>
        <a:bodyPr/>
        <a:lstStyle/>
        <a:p>
          <a:endParaRPr lang="en-US"/>
        </a:p>
      </dgm:t>
    </dgm:pt>
    <dgm:pt modelId="{626D91A9-43E0-403B-AF48-D96E5C2035DA}">
      <dgm:prSet phldrT="[Text]" custT="1"/>
      <dgm:spPr/>
      <dgm:t>
        <a:bodyPr/>
        <a:lstStyle/>
        <a:p>
          <a:r>
            <a:rPr lang="en-US" sz="1400" dirty="0"/>
            <a:t>Capture image</a:t>
          </a:r>
        </a:p>
      </dgm:t>
    </dgm:pt>
    <dgm:pt modelId="{1D944FCB-D03F-41E2-8DB6-7D75B1A03DD9}" type="parTrans" cxnId="{A8AF43EC-EA98-4C71-B4B5-A907020B3A1C}">
      <dgm:prSet/>
      <dgm:spPr/>
      <dgm:t>
        <a:bodyPr/>
        <a:lstStyle/>
        <a:p>
          <a:endParaRPr lang="en-US"/>
        </a:p>
      </dgm:t>
    </dgm:pt>
    <dgm:pt modelId="{7A2A9D4D-5823-4D6C-8856-98F0C1AECF83}" type="sibTrans" cxnId="{A8AF43EC-EA98-4C71-B4B5-A907020B3A1C}">
      <dgm:prSet/>
      <dgm:spPr/>
      <dgm:t>
        <a:bodyPr/>
        <a:lstStyle/>
        <a:p>
          <a:endParaRPr lang="en-US"/>
        </a:p>
      </dgm:t>
    </dgm:pt>
    <dgm:pt modelId="{6DF309CD-6FF1-4F7B-AF34-0186910FE4A5}">
      <dgm:prSet phldrT="[Text]" custT="1"/>
      <dgm:spPr/>
      <dgm:t>
        <a:bodyPr/>
        <a:lstStyle/>
        <a:p>
          <a:r>
            <a:rPr lang="en-US" sz="1400" dirty="0"/>
            <a:t>Evaluate tilt</a:t>
          </a:r>
        </a:p>
      </dgm:t>
    </dgm:pt>
    <dgm:pt modelId="{BD539B12-BC6C-4CCB-BC14-B76B3BD76675}" type="parTrans" cxnId="{8C0BB384-D02D-45D5-B402-56F1F77055D6}">
      <dgm:prSet/>
      <dgm:spPr/>
      <dgm:t>
        <a:bodyPr/>
        <a:lstStyle/>
        <a:p>
          <a:endParaRPr lang="en-US"/>
        </a:p>
      </dgm:t>
    </dgm:pt>
    <dgm:pt modelId="{D72A149D-6020-4E39-B751-F0C3D0768A74}" type="sibTrans" cxnId="{8C0BB384-D02D-45D5-B402-56F1F77055D6}">
      <dgm:prSet/>
      <dgm:spPr/>
      <dgm:t>
        <a:bodyPr/>
        <a:lstStyle/>
        <a:p>
          <a:endParaRPr lang="en-US"/>
        </a:p>
      </dgm:t>
    </dgm:pt>
    <dgm:pt modelId="{ECEBA0CB-1C84-4F34-B3F1-65F24BBF5CA4}">
      <dgm:prSet phldrT="[Text]" custT="1"/>
      <dgm:spPr/>
      <dgm:t>
        <a:bodyPr/>
        <a:lstStyle/>
        <a:p>
          <a:r>
            <a:rPr lang="en-US" sz="1400" dirty="0"/>
            <a:t>Move motor</a:t>
          </a:r>
        </a:p>
      </dgm:t>
    </dgm:pt>
    <dgm:pt modelId="{59D25BE3-DAE0-49D0-BEC8-CE8483D9A426}" type="parTrans" cxnId="{A8C04EC5-708F-4546-A882-446E6A4CD717}">
      <dgm:prSet/>
      <dgm:spPr/>
      <dgm:t>
        <a:bodyPr/>
        <a:lstStyle/>
        <a:p>
          <a:endParaRPr lang="en-US"/>
        </a:p>
      </dgm:t>
    </dgm:pt>
    <dgm:pt modelId="{CA3C635D-07EE-4FE1-9BEC-D6CFF0C645FA}" type="sibTrans" cxnId="{A8C04EC5-708F-4546-A882-446E6A4CD717}">
      <dgm:prSet/>
      <dgm:spPr/>
      <dgm:t>
        <a:bodyPr/>
        <a:lstStyle/>
        <a:p>
          <a:endParaRPr lang="en-US"/>
        </a:p>
      </dgm:t>
    </dgm:pt>
    <dgm:pt modelId="{7EA27AD2-412F-4541-9D63-E42DCE393B9D}">
      <dgm:prSet phldrT="[Text]" custT="1"/>
      <dgm:spPr/>
      <dgm:t>
        <a:bodyPr/>
        <a:lstStyle/>
        <a:p>
          <a:r>
            <a:rPr lang="en-US" sz="1400" dirty="0"/>
            <a:t>Analyze pattern</a:t>
          </a:r>
        </a:p>
      </dgm:t>
    </dgm:pt>
    <dgm:pt modelId="{6A7FEB5C-E6F7-40E9-B426-ED34CC07109F}" type="parTrans" cxnId="{C489684D-2A0E-4FCB-A6BA-2C87F70C3C15}">
      <dgm:prSet/>
      <dgm:spPr/>
      <dgm:t>
        <a:bodyPr/>
        <a:lstStyle/>
        <a:p>
          <a:endParaRPr lang="en-US"/>
        </a:p>
      </dgm:t>
    </dgm:pt>
    <dgm:pt modelId="{88B83FC0-9C31-4C37-9E7C-DB77BE149ACC}" type="sibTrans" cxnId="{C489684D-2A0E-4FCB-A6BA-2C87F70C3C15}">
      <dgm:prSet/>
      <dgm:spPr/>
      <dgm:t>
        <a:bodyPr/>
        <a:lstStyle/>
        <a:p>
          <a:endParaRPr lang="en-US"/>
        </a:p>
      </dgm:t>
    </dgm:pt>
    <dgm:pt modelId="{670F7F70-0511-49AA-80E6-88BD61F66458}">
      <dgm:prSet phldrT="[Text]" custT="1"/>
      <dgm:spPr/>
      <dgm:t>
        <a:bodyPr/>
        <a:lstStyle/>
        <a:p>
          <a:r>
            <a:rPr lang="en-US" sz="1400" dirty="0"/>
            <a:t>External mirror misalignment</a:t>
          </a:r>
        </a:p>
      </dgm:t>
    </dgm:pt>
    <dgm:pt modelId="{0C54944F-43EA-422B-BC81-F1347ADDD147}" type="parTrans" cxnId="{C44D3D2A-018C-412E-A2F9-8E8B3FE34412}">
      <dgm:prSet/>
      <dgm:spPr/>
      <dgm:t>
        <a:bodyPr/>
        <a:lstStyle/>
        <a:p>
          <a:endParaRPr lang="en-US"/>
        </a:p>
      </dgm:t>
    </dgm:pt>
    <dgm:pt modelId="{49209506-FD44-4BA2-9993-EA5F8C86DF37}" type="sibTrans" cxnId="{C44D3D2A-018C-412E-A2F9-8E8B3FE34412}">
      <dgm:prSet/>
      <dgm:spPr/>
      <dgm:t>
        <a:bodyPr/>
        <a:lstStyle/>
        <a:p>
          <a:endParaRPr lang="en-US"/>
        </a:p>
      </dgm:t>
    </dgm:pt>
    <dgm:pt modelId="{F8511F32-ADF8-4149-A5FF-0A9FEB54BC94}" type="pres">
      <dgm:prSet presAssocID="{BA7D3B13-BED3-4D54-B3B4-E9868F950489}" presName="Name0" presStyleCnt="0">
        <dgm:presLayoutVars>
          <dgm:dir/>
          <dgm:resizeHandles val="exact"/>
        </dgm:presLayoutVars>
      </dgm:prSet>
      <dgm:spPr/>
    </dgm:pt>
    <dgm:pt modelId="{0147A837-E4AA-4381-A6F5-B6689376318E}" type="pres">
      <dgm:prSet presAssocID="{774AF1A5-8D6B-452F-86D5-37D5EAA868A4}" presName="node" presStyleLbl="node1" presStyleIdx="0" presStyleCnt="7">
        <dgm:presLayoutVars>
          <dgm:bulletEnabled val="1"/>
        </dgm:presLayoutVars>
      </dgm:prSet>
      <dgm:spPr/>
    </dgm:pt>
    <dgm:pt modelId="{1EDD8B5A-20E8-4635-811B-CDA724478109}" type="pres">
      <dgm:prSet presAssocID="{308892F5-9904-4544-83B6-4A6803FFC797}" presName="sibTrans" presStyleLbl="sibTrans2D1" presStyleIdx="0" presStyleCnt="6"/>
      <dgm:spPr/>
    </dgm:pt>
    <dgm:pt modelId="{8037B38C-6C99-4D9D-9662-A984E8A6C5B2}" type="pres">
      <dgm:prSet presAssocID="{308892F5-9904-4544-83B6-4A6803FFC797}" presName="connectorText" presStyleLbl="sibTrans2D1" presStyleIdx="0" presStyleCnt="6"/>
      <dgm:spPr/>
    </dgm:pt>
    <dgm:pt modelId="{783B686D-9313-4B34-AAF5-0166DE26C452}" type="pres">
      <dgm:prSet presAssocID="{A2EF8427-8241-4226-BCB0-697F5D87571C}" presName="node" presStyleLbl="node1" presStyleIdx="1" presStyleCnt="7">
        <dgm:presLayoutVars>
          <dgm:bulletEnabled val="1"/>
        </dgm:presLayoutVars>
      </dgm:prSet>
      <dgm:spPr/>
    </dgm:pt>
    <dgm:pt modelId="{08B9BF2B-2815-407D-91E4-EDD2D74418E9}" type="pres">
      <dgm:prSet presAssocID="{75F2BB19-4CD0-48AA-8FE1-8109F0DA0AA9}" presName="sibTrans" presStyleLbl="sibTrans2D1" presStyleIdx="1" presStyleCnt="6"/>
      <dgm:spPr/>
    </dgm:pt>
    <dgm:pt modelId="{D99EFEA6-0828-4EF3-8411-26981A6CDC6D}" type="pres">
      <dgm:prSet presAssocID="{75F2BB19-4CD0-48AA-8FE1-8109F0DA0AA9}" presName="connectorText" presStyleLbl="sibTrans2D1" presStyleIdx="1" presStyleCnt="6"/>
      <dgm:spPr/>
    </dgm:pt>
    <dgm:pt modelId="{8A8B7CBB-AFC6-47EE-AABF-6C718885FD88}" type="pres">
      <dgm:prSet presAssocID="{670F7F70-0511-49AA-80E6-88BD61F66458}" presName="node" presStyleLbl="node1" presStyleIdx="2" presStyleCnt="7">
        <dgm:presLayoutVars>
          <dgm:bulletEnabled val="1"/>
        </dgm:presLayoutVars>
      </dgm:prSet>
      <dgm:spPr/>
    </dgm:pt>
    <dgm:pt modelId="{BF345A49-4F54-4FB8-BC05-B3D3086F934C}" type="pres">
      <dgm:prSet presAssocID="{49209506-FD44-4BA2-9993-EA5F8C86DF37}" presName="sibTrans" presStyleLbl="sibTrans2D1" presStyleIdx="2" presStyleCnt="6"/>
      <dgm:spPr/>
    </dgm:pt>
    <dgm:pt modelId="{154A5AC4-622E-4E50-A3DB-3DD4DD7B6B8C}" type="pres">
      <dgm:prSet presAssocID="{49209506-FD44-4BA2-9993-EA5F8C86DF37}" presName="connectorText" presStyleLbl="sibTrans2D1" presStyleIdx="2" presStyleCnt="6"/>
      <dgm:spPr/>
    </dgm:pt>
    <dgm:pt modelId="{07F6B242-777A-4840-B5F3-EC88735F12C2}" type="pres">
      <dgm:prSet presAssocID="{626D91A9-43E0-403B-AF48-D96E5C2035DA}" presName="node" presStyleLbl="node1" presStyleIdx="3" presStyleCnt="7">
        <dgm:presLayoutVars>
          <dgm:bulletEnabled val="1"/>
        </dgm:presLayoutVars>
      </dgm:prSet>
      <dgm:spPr/>
    </dgm:pt>
    <dgm:pt modelId="{04C40860-F58E-4DD1-825E-1024C6C0D350}" type="pres">
      <dgm:prSet presAssocID="{7A2A9D4D-5823-4D6C-8856-98F0C1AECF83}" presName="sibTrans" presStyleLbl="sibTrans2D1" presStyleIdx="3" presStyleCnt="6"/>
      <dgm:spPr/>
    </dgm:pt>
    <dgm:pt modelId="{A02857CC-B816-4E6E-8C2E-86AF19CD04EE}" type="pres">
      <dgm:prSet presAssocID="{7A2A9D4D-5823-4D6C-8856-98F0C1AECF83}" presName="connectorText" presStyleLbl="sibTrans2D1" presStyleIdx="3" presStyleCnt="6"/>
      <dgm:spPr/>
    </dgm:pt>
    <dgm:pt modelId="{B6A05AE4-EE83-4BBD-9125-AB90B39B9C30}" type="pres">
      <dgm:prSet presAssocID="{7EA27AD2-412F-4541-9D63-E42DCE393B9D}" presName="node" presStyleLbl="node1" presStyleIdx="4" presStyleCnt="7">
        <dgm:presLayoutVars>
          <dgm:bulletEnabled val="1"/>
        </dgm:presLayoutVars>
      </dgm:prSet>
      <dgm:spPr/>
    </dgm:pt>
    <dgm:pt modelId="{CA2788F9-1D10-4D84-BFFB-EAAB75DAB853}" type="pres">
      <dgm:prSet presAssocID="{88B83FC0-9C31-4C37-9E7C-DB77BE149ACC}" presName="sibTrans" presStyleLbl="sibTrans2D1" presStyleIdx="4" presStyleCnt="6"/>
      <dgm:spPr/>
    </dgm:pt>
    <dgm:pt modelId="{690C3D95-7ABF-4487-91DD-DF7323F4E9FE}" type="pres">
      <dgm:prSet presAssocID="{88B83FC0-9C31-4C37-9E7C-DB77BE149ACC}" presName="connectorText" presStyleLbl="sibTrans2D1" presStyleIdx="4" presStyleCnt="6"/>
      <dgm:spPr/>
    </dgm:pt>
    <dgm:pt modelId="{C9D93937-5514-475A-BE08-A0E64045C2DB}" type="pres">
      <dgm:prSet presAssocID="{6DF309CD-6FF1-4F7B-AF34-0186910FE4A5}" presName="node" presStyleLbl="node1" presStyleIdx="5" presStyleCnt="7">
        <dgm:presLayoutVars>
          <dgm:bulletEnabled val="1"/>
        </dgm:presLayoutVars>
      </dgm:prSet>
      <dgm:spPr/>
    </dgm:pt>
    <dgm:pt modelId="{9D1F3083-9356-4053-8B1F-20ACB64BCBC6}" type="pres">
      <dgm:prSet presAssocID="{D72A149D-6020-4E39-B751-F0C3D0768A74}" presName="sibTrans" presStyleLbl="sibTrans2D1" presStyleIdx="5" presStyleCnt="6"/>
      <dgm:spPr/>
    </dgm:pt>
    <dgm:pt modelId="{33674229-CE87-4CFD-8324-0E4CDE0F694A}" type="pres">
      <dgm:prSet presAssocID="{D72A149D-6020-4E39-B751-F0C3D0768A74}" presName="connectorText" presStyleLbl="sibTrans2D1" presStyleIdx="5" presStyleCnt="6"/>
      <dgm:spPr/>
    </dgm:pt>
    <dgm:pt modelId="{0AB2A389-0279-496D-9003-B5B9895C85FB}" type="pres">
      <dgm:prSet presAssocID="{ECEBA0CB-1C84-4F34-B3F1-65F24BBF5CA4}" presName="node" presStyleLbl="node1" presStyleIdx="6" presStyleCnt="7">
        <dgm:presLayoutVars>
          <dgm:bulletEnabled val="1"/>
        </dgm:presLayoutVars>
      </dgm:prSet>
      <dgm:spPr/>
    </dgm:pt>
  </dgm:ptLst>
  <dgm:cxnLst>
    <dgm:cxn modelId="{BC63DA03-CCFE-439F-88A1-8126D212F803}" type="presOf" srcId="{7EA27AD2-412F-4541-9D63-E42DCE393B9D}" destId="{B6A05AE4-EE83-4BBD-9125-AB90B39B9C30}" srcOrd="0" destOrd="0" presId="urn:microsoft.com/office/officeart/2005/8/layout/process1"/>
    <dgm:cxn modelId="{8615410B-14E7-4D7A-9A9C-D7726E69FCD4}" type="presOf" srcId="{774AF1A5-8D6B-452F-86D5-37D5EAA868A4}" destId="{0147A837-E4AA-4381-A6F5-B6689376318E}" srcOrd="0" destOrd="0" presId="urn:microsoft.com/office/officeart/2005/8/layout/process1"/>
    <dgm:cxn modelId="{30F04013-FB58-4D37-A6DB-33557CB39238}" type="presOf" srcId="{BA7D3B13-BED3-4D54-B3B4-E9868F950489}" destId="{F8511F32-ADF8-4149-A5FF-0A9FEB54BC94}" srcOrd="0" destOrd="0" presId="urn:microsoft.com/office/officeart/2005/8/layout/process1"/>
    <dgm:cxn modelId="{B4B3411C-5EA8-4D17-B5D9-7D22E014CC06}" type="presOf" srcId="{D72A149D-6020-4E39-B751-F0C3D0768A74}" destId="{33674229-CE87-4CFD-8324-0E4CDE0F694A}" srcOrd="1" destOrd="0" presId="urn:microsoft.com/office/officeart/2005/8/layout/process1"/>
    <dgm:cxn modelId="{EA8A1A1E-D340-4E4F-B3F6-A20827D72661}" type="presOf" srcId="{7A2A9D4D-5823-4D6C-8856-98F0C1AECF83}" destId="{A02857CC-B816-4E6E-8C2E-86AF19CD04EE}" srcOrd="1" destOrd="0" presId="urn:microsoft.com/office/officeart/2005/8/layout/process1"/>
    <dgm:cxn modelId="{C44D3D2A-018C-412E-A2F9-8E8B3FE34412}" srcId="{BA7D3B13-BED3-4D54-B3B4-E9868F950489}" destId="{670F7F70-0511-49AA-80E6-88BD61F66458}" srcOrd="2" destOrd="0" parTransId="{0C54944F-43EA-422B-BC81-F1347ADDD147}" sibTransId="{49209506-FD44-4BA2-9993-EA5F8C86DF37}"/>
    <dgm:cxn modelId="{57AF6C35-8353-4CAC-BDE0-B628680870F0}" type="presOf" srcId="{49209506-FD44-4BA2-9993-EA5F8C86DF37}" destId="{BF345A49-4F54-4FB8-BC05-B3D3086F934C}" srcOrd="0" destOrd="0" presId="urn:microsoft.com/office/officeart/2005/8/layout/process1"/>
    <dgm:cxn modelId="{9879E13A-67B0-4471-A94D-ACFE063E4BB1}" type="presOf" srcId="{D72A149D-6020-4E39-B751-F0C3D0768A74}" destId="{9D1F3083-9356-4053-8B1F-20ACB64BCBC6}" srcOrd="0" destOrd="0" presId="urn:microsoft.com/office/officeart/2005/8/layout/process1"/>
    <dgm:cxn modelId="{3532145C-1987-4C2C-9F69-E1D640DAF8FD}" type="presOf" srcId="{A2EF8427-8241-4226-BCB0-697F5D87571C}" destId="{783B686D-9313-4B34-AAF5-0166DE26C452}" srcOrd="0" destOrd="0" presId="urn:microsoft.com/office/officeart/2005/8/layout/process1"/>
    <dgm:cxn modelId="{950F0D42-10A5-4C1F-A261-0A97F3E90822}" type="presOf" srcId="{49209506-FD44-4BA2-9993-EA5F8C86DF37}" destId="{154A5AC4-622E-4E50-A3DB-3DD4DD7B6B8C}" srcOrd="1" destOrd="0" presId="urn:microsoft.com/office/officeart/2005/8/layout/process1"/>
    <dgm:cxn modelId="{1A837945-5217-4479-9528-3C9D5A493EDA}" type="presOf" srcId="{6DF309CD-6FF1-4F7B-AF34-0186910FE4A5}" destId="{C9D93937-5514-475A-BE08-A0E64045C2DB}" srcOrd="0" destOrd="0" presId="urn:microsoft.com/office/officeart/2005/8/layout/process1"/>
    <dgm:cxn modelId="{E397E967-F059-49DD-A299-981111DF3915}" type="presOf" srcId="{308892F5-9904-4544-83B6-4A6803FFC797}" destId="{1EDD8B5A-20E8-4635-811B-CDA724478109}" srcOrd="0" destOrd="0" presId="urn:microsoft.com/office/officeart/2005/8/layout/process1"/>
    <dgm:cxn modelId="{9C223E6D-9819-4A50-9AF2-3A731A8C3C8D}" type="presOf" srcId="{75F2BB19-4CD0-48AA-8FE1-8109F0DA0AA9}" destId="{08B9BF2B-2815-407D-91E4-EDD2D74418E9}" srcOrd="0" destOrd="0" presId="urn:microsoft.com/office/officeart/2005/8/layout/process1"/>
    <dgm:cxn modelId="{C489684D-2A0E-4FCB-A6BA-2C87F70C3C15}" srcId="{BA7D3B13-BED3-4D54-B3B4-E9868F950489}" destId="{7EA27AD2-412F-4541-9D63-E42DCE393B9D}" srcOrd="4" destOrd="0" parTransId="{6A7FEB5C-E6F7-40E9-B426-ED34CC07109F}" sibTransId="{88B83FC0-9C31-4C37-9E7C-DB77BE149ACC}"/>
    <dgm:cxn modelId="{08B6356E-0F05-4D19-B12B-762993EC584A}" type="presOf" srcId="{308892F5-9904-4544-83B6-4A6803FFC797}" destId="{8037B38C-6C99-4D9D-9662-A984E8A6C5B2}" srcOrd="1" destOrd="0" presId="urn:microsoft.com/office/officeart/2005/8/layout/process1"/>
    <dgm:cxn modelId="{45C59659-14A7-4AE2-9E71-C4EC0F7C1199}" type="presOf" srcId="{ECEBA0CB-1C84-4F34-B3F1-65F24BBF5CA4}" destId="{0AB2A389-0279-496D-9003-B5B9895C85FB}" srcOrd="0" destOrd="0" presId="urn:microsoft.com/office/officeart/2005/8/layout/process1"/>
    <dgm:cxn modelId="{8C0BB384-D02D-45D5-B402-56F1F77055D6}" srcId="{BA7D3B13-BED3-4D54-B3B4-E9868F950489}" destId="{6DF309CD-6FF1-4F7B-AF34-0186910FE4A5}" srcOrd="5" destOrd="0" parTransId="{BD539B12-BC6C-4CCB-BC14-B76B3BD76675}" sibTransId="{D72A149D-6020-4E39-B751-F0C3D0768A74}"/>
    <dgm:cxn modelId="{F9CF2585-2127-4002-8935-87A09DAF702A}" type="presOf" srcId="{75F2BB19-4CD0-48AA-8FE1-8109F0DA0AA9}" destId="{D99EFEA6-0828-4EF3-8411-26981A6CDC6D}" srcOrd="1" destOrd="0" presId="urn:microsoft.com/office/officeart/2005/8/layout/process1"/>
    <dgm:cxn modelId="{5F669887-1EF9-44D3-B4DB-5A8B5CDCD208}" type="presOf" srcId="{88B83FC0-9C31-4C37-9E7C-DB77BE149ACC}" destId="{CA2788F9-1D10-4D84-BFFB-EAAB75DAB853}" srcOrd="0" destOrd="0" presId="urn:microsoft.com/office/officeart/2005/8/layout/process1"/>
    <dgm:cxn modelId="{CB064C9F-299E-4197-B0DA-3D5FED9BA587}" type="presOf" srcId="{88B83FC0-9C31-4C37-9E7C-DB77BE149ACC}" destId="{690C3D95-7ABF-4487-91DD-DF7323F4E9FE}" srcOrd="1" destOrd="0" presId="urn:microsoft.com/office/officeart/2005/8/layout/process1"/>
    <dgm:cxn modelId="{FA96AAAB-A99E-4ED8-9A60-3E3E7975AC36}" type="presOf" srcId="{670F7F70-0511-49AA-80E6-88BD61F66458}" destId="{8A8B7CBB-AFC6-47EE-AABF-6C718885FD88}" srcOrd="0" destOrd="0" presId="urn:microsoft.com/office/officeart/2005/8/layout/process1"/>
    <dgm:cxn modelId="{A8C04EC5-708F-4546-A882-446E6A4CD717}" srcId="{BA7D3B13-BED3-4D54-B3B4-E9868F950489}" destId="{ECEBA0CB-1C84-4F34-B3F1-65F24BBF5CA4}" srcOrd="6" destOrd="0" parTransId="{59D25BE3-DAE0-49D0-BEC8-CE8483D9A426}" sibTransId="{CA3C635D-07EE-4FE1-9BEC-D6CFF0C645FA}"/>
    <dgm:cxn modelId="{269C51CC-3F9D-4CC5-9CEC-D62859136EFA}" type="presOf" srcId="{7A2A9D4D-5823-4D6C-8856-98F0C1AECF83}" destId="{04C40860-F58E-4DD1-825E-1024C6C0D350}" srcOrd="0" destOrd="0" presId="urn:microsoft.com/office/officeart/2005/8/layout/process1"/>
    <dgm:cxn modelId="{EB012FD1-9F10-4EED-82BD-25B8913AC8F2}" srcId="{BA7D3B13-BED3-4D54-B3B4-E9868F950489}" destId="{774AF1A5-8D6B-452F-86D5-37D5EAA868A4}" srcOrd="0" destOrd="0" parTransId="{A1DC5E04-D254-4DEE-9A47-DAF4C757990E}" sibTransId="{308892F5-9904-4544-83B6-4A6803FFC797}"/>
    <dgm:cxn modelId="{A18A12EB-66E4-4E3F-9B8B-717A98287A9D}" srcId="{BA7D3B13-BED3-4D54-B3B4-E9868F950489}" destId="{A2EF8427-8241-4226-BCB0-697F5D87571C}" srcOrd="1" destOrd="0" parTransId="{5CD1A2C1-54F2-4D20-A579-CD44B4F786FC}" sibTransId="{75F2BB19-4CD0-48AA-8FE1-8109F0DA0AA9}"/>
    <dgm:cxn modelId="{A8AF43EC-EA98-4C71-B4B5-A907020B3A1C}" srcId="{BA7D3B13-BED3-4D54-B3B4-E9868F950489}" destId="{626D91A9-43E0-403B-AF48-D96E5C2035DA}" srcOrd="3" destOrd="0" parTransId="{1D944FCB-D03F-41E2-8DB6-7D75B1A03DD9}" sibTransId="{7A2A9D4D-5823-4D6C-8856-98F0C1AECF83}"/>
    <dgm:cxn modelId="{C8ED95F2-B2B5-462D-A798-1BEC3D24704C}" type="presOf" srcId="{626D91A9-43E0-403B-AF48-D96E5C2035DA}" destId="{07F6B242-777A-4840-B5F3-EC88735F12C2}" srcOrd="0" destOrd="0" presId="urn:microsoft.com/office/officeart/2005/8/layout/process1"/>
    <dgm:cxn modelId="{66DECF4A-AF1A-416A-A97B-9516C077738F}" type="presParOf" srcId="{F8511F32-ADF8-4149-A5FF-0A9FEB54BC94}" destId="{0147A837-E4AA-4381-A6F5-B6689376318E}" srcOrd="0" destOrd="0" presId="urn:microsoft.com/office/officeart/2005/8/layout/process1"/>
    <dgm:cxn modelId="{ED885585-CEB6-4175-8A24-8F0076295863}" type="presParOf" srcId="{F8511F32-ADF8-4149-A5FF-0A9FEB54BC94}" destId="{1EDD8B5A-20E8-4635-811B-CDA724478109}" srcOrd="1" destOrd="0" presId="urn:microsoft.com/office/officeart/2005/8/layout/process1"/>
    <dgm:cxn modelId="{7E52B392-E195-4C67-B5A3-D0C57F5B3D61}" type="presParOf" srcId="{1EDD8B5A-20E8-4635-811B-CDA724478109}" destId="{8037B38C-6C99-4D9D-9662-A984E8A6C5B2}" srcOrd="0" destOrd="0" presId="urn:microsoft.com/office/officeart/2005/8/layout/process1"/>
    <dgm:cxn modelId="{D8B4D096-3E5E-4E11-9AA9-3D0B02D5E846}" type="presParOf" srcId="{F8511F32-ADF8-4149-A5FF-0A9FEB54BC94}" destId="{783B686D-9313-4B34-AAF5-0166DE26C452}" srcOrd="2" destOrd="0" presId="urn:microsoft.com/office/officeart/2005/8/layout/process1"/>
    <dgm:cxn modelId="{B15B1FEA-FE07-498C-A83F-26D43F7393F6}" type="presParOf" srcId="{F8511F32-ADF8-4149-A5FF-0A9FEB54BC94}" destId="{08B9BF2B-2815-407D-91E4-EDD2D74418E9}" srcOrd="3" destOrd="0" presId="urn:microsoft.com/office/officeart/2005/8/layout/process1"/>
    <dgm:cxn modelId="{89D18055-0D40-4A16-B1EF-3CF24645DACB}" type="presParOf" srcId="{08B9BF2B-2815-407D-91E4-EDD2D74418E9}" destId="{D99EFEA6-0828-4EF3-8411-26981A6CDC6D}" srcOrd="0" destOrd="0" presId="urn:microsoft.com/office/officeart/2005/8/layout/process1"/>
    <dgm:cxn modelId="{B01FE0BE-D766-48CB-85B7-F4E34E8679C3}" type="presParOf" srcId="{F8511F32-ADF8-4149-A5FF-0A9FEB54BC94}" destId="{8A8B7CBB-AFC6-47EE-AABF-6C718885FD88}" srcOrd="4" destOrd="0" presId="urn:microsoft.com/office/officeart/2005/8/layout/process1"/>
    <dgm:cxn modelId="{8D9F36CA-86D8-4E63-9660-040E047B050B}" type="presParOf" srcId="{F8511F32-ADF8-4149-A5FF-0A9FEB54BC94}" destId="{BF345A49-4F54-4FB8-BC05-B3D3086F934C}" srcOrd="5" destOrd="0" presId="urn:microsoft.com/office/officeart/2005/8/layout/process1"/>
    <dgm:cxn modelId="{50A605A0-D57D-4958-9B17-3466FE3A2820}" type="presParOf" srcId="{BF345A49-4F54-4FB8-BC05-B3D3086F934C}" destId="{154A5AC4-622E-4E50-A3DB-3DD4DD7B6B8C}" srcOrd="0" destOrd="0" presId="urn:microsoft.com/office/officeart/2005/8/layout/process1"/>
    <dgm:cxn modelId="{CA7D0E0C-E397-4349-8C35-30D4C1DCC086}" type="presParOf" srcId="{F8511F32-ADF8-4149-A5FF-0A9FEB54BC94}" destId="{07F6B242-777A-4840-B5F3-EC88735F12C2}" srcOrd="6" destOrd="0" presId="urn:microsoft.com/office/officeart/2005/8/layout/process1"/>
    <dgm:cxn modelId="{D0FA0985-813C-4C21-8D58-3CEACF25D656}" type="presParOf" srcId="{F8511F32-ADF8-4149-A5FF-0A9FEB54BC94}" destId="{04C40860-F58E-4DD1-825E-1024C6C0D350}" srcOrd="7" destOrd="0" presId="urn:microsoft.com/office/officeart/2005/8/layout/process1"/>
    <dgm:cxn modelId="{922CBEB0-AF00-4A21-97B9-CC1742393DD9}" type="presParOf" srcId="{04C40860-F58E-4DD1-825E-1024C6C0D350}" destId="{A02857CC-B816-4E6E-8C2E-86AF19CD04EE}" srcOrd="0" destOrd="0" presId="urn:microsoft.com/office/officeart/2005/8/layout/process1"/>
    <dgm:cxn modelId="{FE4EA654-5294-4D58-87ED-5DD99AC2F6B4}" type="presParOf" srcId="{F8511F32-ADF8-4149-A5FF-0A9FEB54BC94}" destId="{B6A05AE4-EE83-4BBD-9125-AB90B39B9C30}" srcOrd="8" destOrd="0" presId="urn:microsoft.com/office/officeart/2005/8/layout/process1"/>
    <dgm:cxn modelId="{C665EEE9-8C80-49FE-919A-2C3FFBF7EA5E}" type="presParOf" srcId="{F8511F32-ADF8-4149-A5FF-0A9FEB54BC94}" destId="{CA2788F9-1D10-4D84-BFFB-EAAB75DAB853}" srcOrd="9" destOrd="0" presId="urn:microsoft.com/office/officeart/2005/8/layout/process1"/>
    <dgm:cxn modelId="{4F6D9BD7-A312-4055-80EE-B88A3DB1C90A}" type="presParOf" srcId="{CA2788F9-1D10-4D84-BFFB-EAAB75DAB853}" destId="{690C3D95-7ABF-4487-91DD-DF7323F4E9FE}" srcOrd="0" destOrd="0" presId="urn:microsoft.com/office/officeart/2005/8/layout/process1"/>
    <dgm:cxn modelId="{99A6AE52-5EF2-46C5-B902-3DE4EE8D5BBA}" type="presParOf" srcId="{F8511F32-ADF8-4149-A5FF-0A9FEB54BC94}" destId="{C9D93937-5514-475A-BE08-A0E64045C2DB}" srcOrd="10" destOrd="0" presId="urn:microsoft.com/office/officeart/2005/8/layout/process1"/>
    <dgm:cxn modelId="{F6556562-A2C5-44CC-9765-BBE5084C7EA3}" type="presParOf" srcId="{F8511F32-ADF8-4149-A5FF-0A9FEB54BC94}" destId="{9D1F3083-9356-4053-8B1F-20ACB64BCBC6}" srcOrd="11" destOrd="0" presId="urn:microsoft.com/office/officeart/2005/8/layout/process1"/>
    <dgm:cxn modelId="{395DFC70-FE90-490A-8717-6E7409111434}" type="presParOf" srcId="{9D1F3083-9356-4053-8B1F-20ACB64BCBC6}" destId="{33674229-CE87-4CFD-8324-0E4CDE0F694A}" srcOrd="0" destOrd="0" presId="urn:microsoft.com/office/officeart/2005/8/layout/process1"/>
    <dgm:cxn modelId="{440461CF-F231-4BD5-BD6D-F5B28A107EC7}" type="presParOf" srcId="{F8511F32-ADF8-4149-A5FF-0A9FEB54BC94}" destId="{0AB2A389-0279-496D-9003-B5B9895C85F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A837-E4AA-4381-A6F5-B6689376318E}">
      <dsp:nvSpPr>
        <dsp:cNvPr id="0" name=""/>
        <dsp:cNvSpPr/>
      </dsp:nvSpPr>
      <dsp:spPr>
        <a:xfrm>
          <a:off x="3004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Display and image initial pattern</a:t>
          </a:r>
        </a:p>
      </dsp:txBody>
      <dsp:txXfrm>
        <a:off x="24872" y="2224517"/>
        <a:ext cx="1093997" cy="702901"/>
      </dsp:txXfrm>
    </dsp:sp>
    <dsp:sp modelId="{1EDD8B5A-20E8-4635-811B-CDA724478109}">
      <dsp:nvSpPr>
        <dsp:cNvPr id="0" name=""/>
        <dsp:cNvSpPr/>
      </dsp:nvSpPr>
      <dsp:spPr>
        <a:xfrm>
          <a:off x="1254510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254510" y="2491320"/>
        <a:ext cx="168839" cy="169295"/>
      </dsp:txXfrm>
    </dsp:sp>
    <dsp:sp modelId="{783B686D-9313-4B34-AAF5-0166DE26C452}">
      <dsp:nvSpPr>
        <dsp:cNvPr id="0" name=""/>
        <dsp:cNvSpPr/>
      </dsp:nvSpPr>
      <dsp:spPr>
        <a:xfrm>
          <a:off x="1595830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 monitoring process</a:t>
          </a:r>
        </a:p>
      </dsp:txBody>
      <dsp:txXfrm>
        <a:off x="1617698" y="2224517"/>
        <a:ext cx="1093997" cy="702901"/>
      </dsp:txXfrm>
    </dsp:sp>
    <dsp:sp modelId="{08B9BF2B-2815-407D-91E4-EDD2D74418E9}">
      <dsp:nvSpPr>
        <dsp:cNvPr id="0" name=""/>
        <dsp:cNvSpPr/>
      </dsp:nvSpPr>
      <dsp:spPr>
        <a:xfrm>
          <a:off x="2847337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847337" y="2491320"/>
        <a:ext cx="168839" cy="169295"/>
      </dsp:txXfrm>
    </dsp:sp>
    <dsp:sp modelId="{8A8B7CBB-AFC6-47EE-AABF-6C718885FD88}">
      <dsp:nvSpPr>
        <dsp:cNvPr id="0" name=""/>
        <dsp:cNvSpPr/>
      </dsp:nvSpPr>
      <dsp:spPr>
        <a:xfrm>
          <a:off x="3188657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External mirror misalignment</a:t>
          </a:r>
        </a:p>
      </dsp:txBody>
      <dsp:txXfrm>
        <a:off x="3210525" y="2224517"/>
        <a:ext cx="1093997" cy="702901"/>
      </dsp:txXfrm>
    </dsp:sp>
    <dsp:sp modelId="{BF345A49-4F54-4FB8-BC05-B3D3086F934C}">
      <dsp:nvSpPr>
        <dsp:cNvPr id="0" name=""/>
        <dsp:cNvSpPr/>
      </dsp:nvSpPr>
      <dsp:spPr>
        <a:xfrm>
          <a:off x="4440163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40163" y="2491320"/>
        <a:ext cx="168839" cy="169295"/>
      </dsp:txXfrm>
    </dsp:sp>
    <dsp:sp modelId="{07F6B242-777A-4840-B5F3-EC88735F12C2}">
      <dsp:nvSpPr>
        <dsp:cNvPr id="0" name=""/>
        <dsp:cNvSpPr/>
      </dsp:nvSpPr>
      <dsp:spPr>
        <a:xfrm>
          <a:off x="4781483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Capture image</a:t>
          </a:r>
        </a:p>
      </dsp:txBody>
      <dsp:txXfrm>
        <a:off x="4803351" y="2224517"/>
        <a:ext cx="1093997" cy="702901"/>
      </dsp:txXfrm>
    </dsp:sp>
    <dsp:sp modelId="{04C40860-F58E-4DD1-825E-1024C6C0D350}">
      <dsp:nvSpPr>
        <dsp:cNvPr id="0" name=""/>
        <dsp:cNvSpPr/>
      </dsp:nvSpPr>
      <dsp:spPr>
        <a:xfrm>
          <a:off x="6032990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032990" y="2491320"/>
        <a:ext cx="168839" cy="169295"/>
      </dsp:txXfrm>
    </dsp:sp>
    <dsp:sp modelId="{B6A05AE4-EE83-4BBD-9125-AB90B39B9C30}">
      <dsp:nvSpPr>
        <dsp:cNvPr id="0" name=""/>
        <dsp:cNvSpPr/>
      </dsp:nvSpPr>
      <dsp:spPr>
        <a:xfrm>
          <a:off x="6374310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Analyze pattern</a:t>
          </a:r>
        </a:p>
      </dsp:txBody>
      <dsp:txXfrm>
        <a:off x="6396178" y="2224517"/>
        <a:ext cx="1093997" cy="702901"/>
      </dsp:txXfrm>
    </dsp:sp>
    <dsp:sp modelId="{CA2788F9-1D10-4D84-BFFB-EAAB75DAB853}">
      <dsp:nvSpPr>
        <dsp:cNvPr id="0" name=""/>
        <dsp:cNvSpPr/>
      </dsp:nvSpPr>
      <dsp:spPr>
        <a:xfrm>
          <a:off x="7625816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625816" y="2491320"/>
        <a:ext cx="168839" cy="169295"/>
      </dsp:txXfrm>
    </dsp:sp>
    <dsp:sp modelId="{C9D93937-5514-475A-BE08-A0E64045C2DB}">
      <dsp:nvSpPr>
        <dsp:cNvPr id="0" name=""/>
        <dsp:cNvSpPr/>
      </dsp:nvSpPr>
      <dsp:spPr>
        <a:xfrm>
          <a:off x="7967136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Evaluate tilt</a:t>
          </a:r>
        </a:p>
      </dsp:txBody>
      <dsp:txXfrm>
        <a:off x="7989004" y="2224517"/>
        <a:ext cx="1093997" cy="702901"/>
      </dsp:txXfrm>
    </dsp:sp>
    <dsp:sp modelId="{9D1F3083-9356-4053-8B1F-20ACB64BCBC6}">
      <dsp:nvSpPr>
        <dsp:cNvPr id="0" name=""/>
        <dsp:cNvSpPr/>
      </dsp:nvSpPr>
      <dsp:spPr>
        <a:xfrm>
          <a:off x="9218643" y="2434889"/>
          <a:ext cx="241199" cy="2821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218643" y="2491320"/>
        <a:ext cx="168839" cy="169295"/>
      </dsp:txXfrm>
    </dsp:sp>
    <dsp:sp modelId="{0AB2A389-0279-496D-9003-B5B9895C85FB}">
      <dsp:nvSpPr>
        <dsp:cNvPr id="0" name=""/>
        <dsp:cNvSpPr/>
      </dsp:nvSpPr>
      <dsp:spPr>
        <a:xfrm>
          <a:off x="9559963" y="2202649"/>
          <a:ext cx="1137733" cy="7466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Move motor</a:t>
          </a:r>
        </a:p>
      </dsp:txBody>
      <dsp:txXfrm>
        <a:off x="9581831" y="2224517"/>
        <a:ext cx="1093997" cy="702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ECBA-F7CF-459B-8627-959E3F1F2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59F9B-F62B-4A01-A8EB-8BE144CF2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7D03E-571A-4F08-AD7C-51E481AF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3324-2AAB-4430-BDDE-68BE9C74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E1304-DA08-4AFF-847F-94237599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6A7EF-828B-4C6E-B01C-E1063E3E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D209D-B689-4A72-9AEA-1162B230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8BB5C-BB5B-4DC4-A639-A63006FD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A5348-9362-434D-99B4-B9134825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E1131-B180-4B96-A7F4-C3450017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8D43-F308-4D7B-ACE1-0326E7F7A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AE6550-C015-4AB0-BEE5-F7D93767D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90F9D-CCAF-4FA9-B969-AC604863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73BC-2D0D-4374-8DB0-16D1A4D7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9CC05-BF73-4D19-9F55-FA2F8463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3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EDC6-EADA-4793-A662-A18BC21D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C14B-64DF-4150-8781-4DC45BD5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174A1-DD88-4E48-A435-FEFDAA9A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05DC-3D1F-44D6-B645-D9253A45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8855-786D-487E-8B56-93673BE3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4286-0F78-4903-A983-39526537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98CF-83F0-489A-8DF9-29FB41359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A31C-6736-480F-9BBA-2A4C91EF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02D8B-D717-4EC0-863E-763E1419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12940-0093-4FF0-B521-CA0C2939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761E-8A88-4BBF-A613-D8BB16ADD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6586-58FE-4A50-B54C-FDE18AD8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8E189-F9CD-458E-9DA6-30DE7832D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5BEF5-384F-409C-984C-8614D6C1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B42B-E91E-4AB4-A101-AB91B12F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CDC4E-2460-4FF8-B04F-649BE8F0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9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1DBF-3E88-48B0-ACDB-3994BE355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3D22E-A2F2-4B1C-9301-F2A464A1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94AFF-5F73-4C9E-8796-F6B0CFCF0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447C4-8D14-473E-8599-34FDEA6F1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1ED21-7441-4844-A9C4-46BB88B4A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F4C2B-DCC8-48C9-847C-A80FA755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78128-666C-4C59-83A6-75CD1A89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ADD90-6106-4553-8C0F-090A064E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73C8-CDC8-4706-845B-51347F03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6F748-C54F-45EA-AED1-1CF8D198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B450C-0037-49A2-ADA6-A9619C67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33D20-ED31-495B-8A5F-E6FFEA86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2DC42-90C1-49CB-B94F-0BB1C0C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5E562-0FCB-405C-9E08-E15D2B89F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4A38E-9E6D-4235-8148-E732F9F0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5475-E626-480A-8732-C6320066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4C8E-1A65-4B26-84ED-35D805A5D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E74A6-F8B3-484C-ABD5-9EB824757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DD877-24E4-4473-AD33-0F28F9FC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7B0A0-72D4-4DCA-BCD1-97E81E09D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514F-EB77-4384-9AF8-3B9995E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942F-C5F8-4190-9069-B636C2D3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2FB0B-2256-45DB-92B3-B57D90255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F3B37-ECF1-4CB3-B3B6-B016B0B0D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AA98-05A8-46CB-ABA5-B5EC7352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22A53-03F7-49C8-B3B8-2A3AA4E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9A8BC-E387-40E1-8BF1-C5F2D056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9123D-5822-42B6-96A8-5A540A88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5507D-BBEA-47BE-BF64-A787FB062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530B-3E8D-4F59-84BC-C6B7EC709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D3DA-02AE-426C-AEE9-47086AB888DC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86726-EB68-4B97-8A2F-50DE9D5C7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95B4-5007-4679-923E-89A53ADF6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37D21-12DE-4451-A1CA-4D2AAC05A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5F78-9E07-4342-AD64-C144E255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363" y="1113974"/>
            <a:ext cx="10207719" cy="2387600"/>
          </a:xfrm>
        </p:spPr>
        <p:txBody>
          <a:bodyPr>
            <a:noAutofit/>
          </a:bodyPr>
          <a:lstStyle/>
          <a:p>
            <a:pPr algn="l"/>
            <a:r>
              <a:rPr lang="en-US" sz="4400" dirty="0" err="1">
                <a:latin typeface="Arial Black" panose="020B0A04020102020204" pitchFamily="34" charset="0"/>
              </a:rPr>
              <a:t>Deflectometry</a:t>
            </a:r>
            <a:r>
              <a:rPr lang="en-US" sz="4400" dirty="0">
                <a:latin typeface="Arial Black" panose="020B0A04020102020204" pitchFamily="34" charset="0"/>
              </a:rPr>
              <a:t>-based Measurement</a:t>
            </a:r>
            <a:br>
              <a:rPr lang="en-US" sz="4400" dirty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>And Correction Of Mirror</a:t>
            </a:r>
            <a:br>
              <a:rPr lang="en-US" sz="4400" dirty="0">
                <a:latin typeface="Arial Black" panose="020B0A04020102020204" pitchFamily="34" charset="0"/>
              </a:rPr>
            </a:br>
            <a:r>
              <a:rPr lang="en-US" sz="4400" dirty="0">
                <a:latin typeface="Arial Black" panose="020B0A04020102020204" pitchFamily="34" charset="0"/>
              </a:rPr>
              <a:t>Misalignment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F0730-9855-4E56-B54C-A7AD69D00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363" y="3448185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endParaRPr lang="en-US" sz="2000" dirty="0">
              <a:latin typeface="Arial Black" panose="020B0A040201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Joel Berkson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Large Optics Fabrication and Testing (LOFT) Group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Mentor: Dae Wook Kim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075500-B271-420A-8EAC-9252DDBB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126" y="299552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3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22F9D3-8C10-4E7B-86E4-2EA56CA4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5" y="1233410"/>
            <a:ext cx="8600026" cy="5419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32129-96E0-4455-AEFD-4C0E972E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D970-F2C1-4700-A750-3DE40A9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07" y="184150"/>
            <a:ext cx="2257425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93534" y="1906037"/>
            <a:ext cx="318782" cy="407419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34C4E2-1CE4-47FA-96C0-6652104CC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78" y="2676743"/>
            <a:ext cx="2708609" cy="1890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EA443-5241-4999-BBBD-0A278AFE3F01}"/>
              </a:ext>
            </a:extLst>
          </p:cNvPr>
          <p:cNvSpPr txBox="1"/>
          <p:nvPr/>
        </p:nvSpPr>
        <p:spPr>
          <a:xfrm>
            <a:off x="3481431" y="2130804"/>
            <a:ext cx="2007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Return position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8B7CCA-1982-4E0C-A6C5-0E1B28CC7463}"/>
              </a:ext>
            </a:extLst>
          </p:cNvPr>
          <p:cNvCxnSpPr>
            <a:cxnSpLocks/>
          </p:cNvCxnSpPr>
          <p:nvPr/>
        </p:nvCxnSpPr>
        <p:spPr>
          <a:xfrm flipH="1">
            <a:off x="3245017" y="2469358"/>
            <a:ext cx="653729" cy="98298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2F8914-5F17-4A38-980E-13A13B4E94E1}"/>
              </a:ext>
            </a:extLst>
          </p:cNvPr>
          <p:cNvSpPr txBox="1"/>
          <p:nvPr/>
        </p:nvSpPr>
        <p:spPr>
          <a:xfrm rot="16200000">
            <a:off x="349004" y="2961126"/>
            <a:ext cx="13984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μrad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24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56912-CFD0-40F7-A3DC-DC8CB6EF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ECDB3-3B34-456A-B10A-CD8D833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Deflectometry</a:t>
            </a:r>
            <a:r>
              <a:rPr lang="en-US" dirty="0"/>
              <a:t> for mirror orientation has potential to be used in active control systems in both fabrication and assembly stages of an optical system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Absolute as well as relative tilt measurement</a:t>
            </a:r>
          </a:p>
          <a:p>
            <a:pPr lvl="1"/>
            <a:r>
              <a:rPr lang="en-US" dirty="0"/>
              <a:t>Using voice coil actuators for quick correction</a:t>
            </a:r>
          </a:p>
          <a:p>
            <a:pPr lvl="2"/>
            <a:r>
              <a:rPr lang="en-US" dirty="0"/>
              <a:t>Adjust for non-static alignment disruption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33485-DF63-47E7-97DC-D48C6C9F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528" y="184150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B1DA-78C1-43EE-AC72-05AA987AD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93AB9-78AD-4083-B86A-7EA70FAAE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 Space Grant Consortium</a:t>
            </a:r>
          </a:p>
          <a:p>
            <a:r>
              <a:rPr lang="en-US" dirty="0"/>
              <a:t>Dae Wook Kim, Heejoo Choi, LOFT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625C5-8263-464F-8E0C-DCC42A9E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55" y="248417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9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542-FFBA-44EA-A8D5-A05A8005F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0058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2D46-BA89-4BFB-9009-08E423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Sheared Fourier Transform for Phase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225DE-3C68-483E-A495-84A316CBA7F4}"/>
              </a:ext>
            </a:extLst>
          </p:cNvPr>
          <p:cNvSpPr txBox="1"/>
          <p:nvPr/>
        </p:nvSpPr>
        <p:spPr>
          <a:xfrm>
            <a:off x="1296955" y="2453951"/>
            <a:ext cx="315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subtraction of waves/general FT idea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AE5850-2CC8-4688-A09D-B75B9A80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246" y="184150"/>
            <a:ext cx="2257425" cy="3619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C0CC917-A26E-485F-A35C-880EF2C79D4C}"/>
              </a:ext>
            </a:extLst>
          </p:cNvPr>
          <p:cNvGrpSpPr/>
          <p:nvPr/>
        </p:nvGrpSpPr>
        <p:grpSpPr>
          <a:xfrm>
            <a:off x="838200" y="2190384"/>
            <a:ext cx="3093654" cy="4073639"/>
            <a:chOff x="6054713" y="825719"/>
            <a:chExt cx="4522098" cy="5954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39F25D-4F19-49AE-A020-8C95B3C91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4" t="40068" r="42476" b="41798"/>
            <a:stretch/>
          </p:blipFill>
          <p:spPr>
            <a:xfrm rot="5400000">
              <a:off x="6841579" y="3045061"/>
              <a:ext cx="2954740" cy="451572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255D1B-9DB0-43F7-A30A-97C832622119}"/>
                </a:ext>
              </a:extLst>
            </p:cNvPr>
            <p:cNvCxnSpPr/>
            <p:nvPr/>
          </p:nvCxnSpPr>
          <p:spPr>
            <a:xfrm>
              <a:off x="7950200" y="3842235"/>
              <a:ext cx="0" cy="2938058"/>
            </a:xfrm>
            <a:prstGeom prst="line">
              <a:avLst/>
            </a:prstGeom>
            <a:ln w="47625">
              <a:solidFill>
                <a:srgbClr val="FF0000">
                  <a:alpha val="4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ACC9AD-BA65-4857-A3FB-C787D2EF33E5}"/>
                </a:ext>
              </a:extLst>
            </p:cNvPr>
            <p:cNvGrpSpPr/>
            <p:nvPr/>
          </p:nvGrpSpPr>
          <p:grpSpPr>
            <a:xfrm>
              <a:off x="6054713" y="825719"/>
              <a:ext cx="4515725" cy="5954576"/>
              <a:chOff x="6704171" y="781179"/>
              <a:chExt cx="4769734" cy="595457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0E8AFAF-32FB-410F-9550-4B6AA867B2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72" t="39704" r="42381" b="41575"/>
              <a:stretch/>
            </p:blipFill>
            <p:spPr>
              <a:xfrm rot="5400000">
                <a:off x="7634590" y="-149240"/>
                <a:ext cx="2908896" cy="4769734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A957EBB-BDF1-4AB1-9E35-1E20A785168B}"/>
                  </a:ext>
                </a:extLst>
              </p:cNvPr>
              <p:cNvCxnSpPr/>
              <p:nvPr/>
            </p:nvCxnSpPr>
            <p:spPr>
              <a:xfrm>
                <a:off x="8301435" y="851010"/>
                <a:ext cx="0" cy="5884745"/>
              </a:xfrm>
              <a:prstGeom prst="line">
                <a:avLst/>
              </a:prstGeom>
              <a:ln w="47625">
                <a:solidFill>
                  <a:srgbClr val="00B0F0">
                    <a:alpha val="4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8D62CD6-A385-4455-BFE4-69D5C6DE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453" y="1794558"/>
            <a:ext cx="4369803" cy="32688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469CD3-37FA-4066-B671-DA5023C3C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241" y="1754232"/>
            <a:ext cx="4477618" cy="334953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AADE58-91E7-48E6-960A-A0908B1C121F}"/>
              </a:ext>
            </a:extLst>
          </p:cNvPr>
          <p:cNvCxnSpPr/>
          <p:nvPr/>
        </p:nvCxnSpPr>
        <p:spPr>
          <a:xfrm>
            <a:off x="5285973" y="2240407"/>
            <a:ext cx="0" cy="2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B79597-DFCF-4A02-AB36-A26153E8A130}"/>
              </a:ext>
            </a:extLst>
          </p:cNvPr>
          <p:cNvCxnSpPr/>
          <p:nvPr/>
        </p:nvCxnSpPr>
        <p:spPr>
          <a:xfrm>
            <a:off x="5391582" y="2230016"/>
            <a:ext cx="0" cy="2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C802E4D-12A3-466A-B9E0-CFDB34EA360F}"/>
              </a:ext>
            </a:extLst>
          </p:cNvPr>
          <p:cNvCxnSpPr/>
          <p:nvPr/>
        </p:nvCxnSpPr>
        <p:spPr>
          <a:xfrm>
            <a:off x="5078817" y="2352375"/>
            <a:ext cx="223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6BC5503-8F0F-4284-9B42-68452235D199}"/>
              </a:ext>
            </a:extLst>
          </p:cNvPr>
          <p:cNvCxnSpPr>
            <a:cxnSpLocks/>
          </p:cNvCxnSpPr>
          <p:nvPr/>
        </p:nvCxnSpPr>
        <p:spPr>
          <a:xfrm flipH="1">
            <a:off x="5372814" y="2341983"/>
            <a:ext cx="1741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DDE66A8-0A1D-4172-8206-C0433AC13DBE}"/>
              </a:ext>
            </a:extLst>
          </p:cNvPr>
          <p:cNvSpPr txBox="1"/>
          <p:nvPr/>
        </p:nvSpPr>
        <p:spPr>
          <a:xfrm>
            <a:off x="5185305" y="1928099"/>
            <a:ext cx="1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EE9B31-19BA-4CB5-B279-D6ED97B3E8E7}"/>
              </a:ext>
            </a:extLst>
          </p:cNvPr>
          <p:cNvSpPr txBox="1"/>
          <p:nvPr/>
        </p:nvSpPr>
        <p:spPr>
          <a:xfrm>
            <a:off x="8933243" y="1369070"/>
            <a:ext cx="242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Sheared Pattern</a:t>
            </a:r>
          </a:p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g(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x+Δ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)-g(x)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7BABB5-12A9-41F3-A3BA-3120AE1E61B8}"/>
              </a:ext>
            </a:extLst>
          </p:cNvPr>
          <p:cNvSpPr txBox="1"/>
          <p:nvPr/>
        </p:nvSpPr>
        <p:spPr>
          <a:xfrm>
            <a:off x="4789734" y="1384532"/>
            <a:ext cx="24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Measured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CE84C0-6C88-4EAF-9EA0-6BE592BD39BD}"/>
                  </a:ext>
                </a:extLst>
              </p:cNvPr>
              <p:cNvSpPr/>
              <p:nvPr/>
            </p:nvSpPr>
            <p:spPr>
              <a:xfrm>
                <a:off x="5218861" y="5279970"/>
                <a:ext cx="5248873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∆=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𝑎𝑟𝑐𝑐𝑜𝑠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𝐹𝑇</m:t>
                                              </m:r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  <m:r>
                                                        <a:rPr lang="en-US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+∆</m:t>
                                                      </m:r>
                                                    </m:e>
                                                  </m:d>
                                                  <m:r>
                                                    <a:rPr lang="en-US">
                                                      <a:latin typeface="Cambria Math" panose="02040503050406030204" pitchFamily="18" charset="0"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𝐹𝑇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[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]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CE84C0-6C88-4EAF-9EA0-6BE592BD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861" y="5279970"/>
                <a:ext cx="5248873" cy="9840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75FE77-4601-4D1E-BBC7-29B27A6E1AE9}"/>
              </a:ext>
            </a:extLst>
          </p:cNvPr>
          <p:cNvSpPr txBox="1"/>
          <p:nvPr/>
        </p:nvSpPr>
        <p:spPr>
          <a:xfrm>
            <a:off x="3885775" y="6434356"/>
            <a:ext cx="449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Heejoo Choi, et al. Proc. SPIE </a:t>
            </a:r>
            <a:r>
              <a:rPr lang="en-US" sz="1400" b="1" dirty="0"/>
              <a:t>103770G</a:t>
            </a:r>
            <a:r>
              <a:rPr lang="en-US" sz="1400" dirty="0"/>
              <a:t>, 103770G (2017)</a:t>
            </a:r>
          </a:p>
        </p:txBody>
      </p:sp>
    </p:spTree>
    <p:extLst>
      <p:ext uri="{BB962C8B-B14F-4D97-AF65-F5344CB8AC3E}">
        <p14:creationId xmlns:p14="http://schemas.microsoft.com/office/powerpoint/2010/main" val="154876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8004-1FB5-4D3C-9D0E-2DA73B367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Angle Calculation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EED29-C1C0-4243-AD54-4D6FDB123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973" y="2031669"/>
            <a:ext cx="6309907" cy="42005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B33793-EC1A-40DC-8BB6-236A9315EE06}"/>
                  </a:ext>
                </a:extLst>
              </p:cNvPr>
              <p:cNvSpPr/>
              <p:nvPr/>
            </p:nvSpPr>
            <p:spPr>
              <a:xfrm>
                <a:off x="7006862" y="4552642"/>
                <a:ext cx="463652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𝑎𝑟𝑐𝑡𝑎𝑛</m:t>
                        </m:r>
                        <m:d>
                          <m:d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𝑎𝑟𝑐𝑡𝑎𝑛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algun Gothic" panose="020B0503020000020004" pitchFamily="34" charset="-127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algun Gothic" panose="020B0503020000020004" pitchFamily="34" charset="-127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B33793-EC1A-40DC-8BB6-236A9315E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862" y="4552642"/>
                <a:ext cx="4636526" cy="714683"/>
              </a:xfrm>
              <a:prstGeom prst="rect">
                <a:avLst/>
              </a:prstGeom>
              <a:blipFill>
                <a:blip r:embed="rId3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CD369-56FC-4A05-A63D-5D4EBE5145C6}"/>
                  </a:ext>
                </a:extLst>
              </p:cNvPr>
              <p:cNvSpPr/>
              <p:nvPr/>
            </p:nvSpPr>
            <p:spPr>
              <a:xfrm>
                <a:off x="7076591" y="2819366"/>
                <a:ext cx="7010400" cy="945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Pixel pitch in physical units </a:t>
                </a:r>
                <a:b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</a:br>
                <a: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× number of pixels for one period</a:t>
                </a:r>
                <a:b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</a:br>
                <a: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	× shifted phase (</a:t>
                </a:r>
                <a:r>
                  <a:rPr lang="en-US" dirty="0">
                    <a:latin typeface="Symbol" panose="05050102010706020507" pitchFamily="18" charset="2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latin typeface="Arial" panose="020B0604020202020204" pitchFamily="34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88CD369-56FC-4A05-A63D-5D4EBE514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591" y="2819366"/>
                <a:ext cx="7010400" cy="945580"/>
              </a:xfrm>
              <a:prstGeom prst="rect">
                <a:avLst/>
              </a:prstGeom>
              <a:blipFill>
                <a:blip r:embed="rId4"/>
                <a:stretch>
                  <a:fillRect t="-320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75600C-F44C-4A2F-9D80-49F84938C196}"/>
              </a:ext>
            </a:extLst>
          </p:cNvPr>
          <p:cNvSpPr txBox="1"/>
          <p:nvPr/>
        </p:nvSpPr>
        <p:spPr>
          <a:xfrm>
            <a:off x="3885775" y="6434356"/>
            <a:ext cx="449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Heejoo Choi, et al. Proc. SPIE </a:t>
            </a:r>
            <a:r>
              <a:rPr lang="en-US" sz="1400" b="1" dirty="0"/>
              <a:t>103770G</a:t>
            </a:r>
            <a:r>
              <a:rPr lang="en-US" sz="1400" dirty="0"/>
              <a:t>, 103770G (2017)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F7E8F1-859D-49A6-BF97-22D1DE16C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078" y="295245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4C6FF0C1-61C2-48D4-AB88-4AEF5125375F}"/>
              </a:ext>
            </a:extLst>
          </p:cNvPr>
          <p:cNvSpPr/>
          <p:nvPr/>
        </p:nvSpPr>
        <p:spPr>
          <a:xfrm>
            <a:off x="2227520" y="3121398"/>
            <a:ext cx="1315616" cy="606018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5396D-A526-4F89-BF04-2E5A362E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1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What is </a:t>
            </a:r>
            <a:r>
              <a:rPr lang="en-US" sz="4000" dirty="0" err="1">
                <a:latin typeface="Arial Black" panose="020B0A04020102020204" pitchFamily="34" charset="0"/>
              </a:rPr>
              <a:t>Deflectometry</a:t>
            </a:r>
            <a:r>
              <a:rPr lang="en-US" sz="4000" dirty="0"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81AD4-7993-4166-87C5-855187A3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93" y="1804999"/>
            <a:ext cx="5662516" cy="34676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2CA1-F3D0-43D8-AC46-D8C7FB755B1F}"/>
              </a:ext>
            </a:extLst>
          </p:cNvPr>
          <p:cNvGrpSpPr/>
          <p:nvPr/>
        </p:nvGrpSpPr>
        <p:grpSpPr>
          <a:xfrm>
            <a:off x="838200" y="1858606"/>
            <a:ext cx="4094256" cy="3131602"/>
            <a:chOff x="938668" y="1967500"/>
            <a:chExt cx="4094256" cy="3131602"/>
          </a:xfrm>
          <a:solidFill>
            <a:schemeClr val="bg1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A4F06A-3162-4FA7-BCA9-72C2C3D7AF4F}"/>
                </a:ext>
              </a:extLst>
            </p:cNvPr>
            <p:cNvSpPr txBox="1"/>
            <p:nvPr/>
          </p:nvSpPr>
          <p:spPr>
            <a:xfrm>
              <a:off x="979714" y="1967500"/>
              <a:ext cx="401216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Object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AA9E9-D42D-4539-BBAC-C10A389411B4}"/>
                </a:ext>
              </a:extLst>
            </p:cNvPr>
            <p:cNvSpPr txBox="1"/>
            <p:nvPr/>
          </p:nvSpPr>
          <p:spPr>
            <a:xfrm>
              <a:off x="938668" y="4698992"/>
              <a:ext cx="409425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Image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A1B656D-718E-4375-BBD7-1779A7AEAE39}"/>
                </a:ext>
              </a:extLst>
            </p:cNvPr>
            <p:cNvSpPr/>
            <p:nvPr/>
          </p:nvSpPr>
          <p:spPr>
            <a:xfrm>
              <a:off x="2910980" y="2465834"/>
              <a:ext cx="134224" cy="68333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23DBACD8-0FEE-4806-99B5-B4670C396603}"/>
                </a:ext>
              </a:extLst>
            </p:cNvPr>
            <p:cNvSpPr/>
            <p:nvPr/>
          </p:nvSpPr>
          <p:spPr>
            <a:xfrm>
              <a:off x="2918684" y="3935697"/>
              <a:ext cx="134224" cy="683334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514906-67A5-4669-865B-97E7C407FCCF}"/>
                </a:ext>
              </a:extLst>
            </p:cNvPr>
            <p:cNvSpPr txBox="1"/>
            <p:nvPr/>
          </p:nvSpPr>
          <p:spPr>
            <a:xfrm>
              <a:off x="2576083" y="3338890"/>
              <a:ext cx="861741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Optics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D4F211-69FA-43B1-B93C-93C4BCE59A6F}"/>
              </a:ext>
            </a:extLst>
          </p:cNvPr>
          <p:cNvSpPr txBox="1"/>
          <p:nvPr/>
        </p:nvSpPr>
        <p:spPr>
          <a:xfrm>
            <a:off x="1068398" y="5436037"/>
            <a:ext cx="375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did we get from object to image?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6AB0A2-4A0C-4DC6-BE27-9CF48D69F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355" y="248417"/>
            <a:ext cx="2257425" cy="361950"/>
          </a:xfrm>
          <a:prstGeom prst="rect">
            <a:avLst/>
          </a:prstGeom>
        </p:spPr>
      </p:pic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363540E5-27CB-4BD1-BE91-E0F5CDC994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88157" y="3947942"/>
            <a:ext cx="1607984" cy="1166932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5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FA55-04FC-4DB7-8535-2C050CD2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7" y="23090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General </a:t>
            </a:r>
            <a:r>
              <a:rPr lang="en-US" sz="4000" dirty="0" err="1">
                <a:latin typeface="Arial Black" panose="020B0A04020102020204" pitchFamily="34" charset="0"/>
              </a:rPr>
              <a:t>Deflectometry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1624" y="1900330"/>
            <a:ext cx="5139529" cy="3854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175" y="2129805"/>
            <a:ext cx="111043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Display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020" y="4795755"/>
            <a:ext cx="116057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Camera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1699" y="2692866"/>
            <a:ext cx="112883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Sample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93190" y="3304434"/>
            <a:ext cx="243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Measured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87495D-FBA2-4AE9-812C-FD91330E87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t="15378" r="58695" b="62132"/>
          <a:stretch/>
        </p:blipFill>
        <p:spPr>
          <a:xfrm rot="5400000">
            <a:off x="9170008" y="1328232"/>
            <a:ext cx="2085175" cy="1931921"/>
          </a:xfrm>
          <a:prstGeom prst="rect">
            <a:avLst/>
          </a:prstGeom>
        </p:spPr>
      </p:pic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162718DD-AA67-42E9-AAFB-39DEE74C0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23069" r="49977" b="16714"/>
          <a:stretch/>
        </p:blipFill>
        <p:spPr>
          <a:xfrm rot="5400000">
            <a:off x="6159931" y="1173636"/>
            <a:ext cx="1946543" cy="2379744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82CF05-EA62-4C6C-8CF4-90252BEC10E1}"/>
              </a:ext>
            </a:extLst>
          </p:cNvPr>
          <p:cNvSpPr txBox="1"/>
          <p:nvPr/>
        </p:nvSpPr>
        <p:spPr>
          <a:xfrm>
            <a:off x="6267644" y="3296242"/>
            <a:ext cx="173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Input data</a:t>
            </a: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F86716D9-9604-4AB1-9232-755A85893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059" y="3606241"/>
            <a:ext cx="5275079" cy="32517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CAA36C-6C37-4F65-A77C-1C1F4BA7F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6355" y="248417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7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2D46-BA89-4BFB-9009-08E423E9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Sheared Fourier Transform for Phase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B225DE-3C68-483E-A495-84A316CBA7F4}"/>
              </a:ext>
            </a:extLst>
          </p:cNvPr>
          <p:cNvSpPr txBox="1"/>
          <p:nvPr/>
        </p:nvSpPr>
        <p:spPr>
          <a:xfrm>
            <a:off x="1296955" y="2453951"/>
            <a:ext cx="315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Show subtraction of waves/general FT idea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AE5850-2CC8-4688-A09D-B75B9A80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246" y="184150"/>
            <a:ext cx="2257425" cy="3619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C0CC917-A26E-485F-A35C-880EF2C79D4C}"/>
              </a:ext>
            </a:extLst>
          </p:cNvPr>
          <p:cNvGrpSpPr/>
          <p:nvPr/>
        </p:nvGrpSpPr>
        <p:grpSpPr>
          <a:xfrm>
            <a:off x="838200" y="2190384"/>
            <a:ext cx="3093654" cy="4073639"/>
            <a:chOff x="6054713" y="825719"/>
            <a:chExt cx="4522098" cy="59545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739F25D-4F19-49AE-A020-8C95B3C91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4" t="40068" r="42476" b="41798"/>
            <a:stretch/>
          </p:blipFill>
          <p:spPr>
            <a:xfrm rot="5400000">
              <a:off x="6841579" y="3045061"/>
              <a:ext cx="2954740" cy="4515724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2255D1B-9DB0-43F7-A30A-97C832622119}"/>
                </a:ext>
              </a:extLst>
            </p:cNvPr>
            <p:cNvCxnSpPr/>
            <p:nvPr/>
          </p:nvCxnSpPr>
          <p:spPr>
            <a:xfrm>
              <a:off x="7950200" y="3842235"/>
              <a:ext cx="0" cy="2938058"/>
            </a:xfrm>
            <a:prstGeom prst="line">
              <a:avLst/>
            </a:prstGeom>
            <a:ln w="47625">
              <a:solidFill>
                <a:srgbClr val="FF0000">
                  <a:alpha val="4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ACC9AD-BA65-4857-A3FB-C787D2EF33E5}"/>
                </a:ext>
              </a:extLst>
            </p:cNvPr>
            <p:cNvGrpSpPr/>
            <p:nvPr/>
          </p:nvGrpSpPr>
          <p:grpSpPr>
            <a:xfrm>
              <a:off x="6054713" y="825719"/>
              <a:ext cx="4515725" cy="5954576"/>
              <a:chOff x="6704171" y="781179"/>
              <a:chExt cx="4769734" cy="595457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0E8AFAF-32FB-410F-9550-4B6AA867B2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772" t="39704" r="42381" b="41575"/>
              <a:stretch/>
            </p:blipFill>
            <p:spPr>
              <a:xfrm rot="5400000">
                <a:off x="7634590" y="-149240"/>
                <a:ext cx="2908896" cy="4769734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A957EBB-BDF1-4AB1-9E35-1E20A785168B}"/>
                  </a:ext>
                </a:extLst>
              </p:cNvPr>
              <p:cNvCxnSpPr/>
              <p:nvPr/>
            </p:nvCxnSpPr>
            <p:spPr>
              <a:xfrm>
                <a:off x="8301435" y="851010"/>
                <a:ext cx="0" cy="5884745"/>
              </a:xfrm>
              <a:prstGeom prst="line">
                <a:avLst/>
              </a:prstGeom>
              <a:ln w="47625">
                <a:solidFill>
                  <a:srgbClr val="00B0F0">
                    <a:alpha val="43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8D62CD6-A385-4455-BFE4-69D5C6DE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97" y="2464342"/>
            <a:ext cx="4369803" cy="32688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469CD3-37FA-4066-B671-DA5023C3C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730" y="2414587"/>
            <a:ext cx="4477618" cy="33495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C985B8-699E-4CE4-87E5-60EFCA3134B1}"/>
              </a:ext>
            </a:extLst>
          </p:cNvPr>
          <p:cNvGrpSpPr/>
          <p:nvPr/>
        </p:nvGrpSpPr>
        <p:grpSpPr>
          <a:xfrm>
            <a:off x="5047338" y="2649157"/>
            <a:ext cx="484946" cy="536243"/>
            <a:chOff x="5062039" y="1928099"/>
            <a:chExt cx="484946" cy="53624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AADE58-91E7-48E6-960A-A0908B1C121F}"/>
                </a:ext>
              </a:extLst>
            </p:cNvPr>
            <p:cNvCxnSpPr/>
            <p:nvPr/>
          </p:nvCxnSpPr>
          <p:spPr>
            <a:xfrm>
              <a:off x="5285973" y="2240407"/>
              <a:ext cx="0" cy="2239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B79597-DFCF-4A02-AB36-A26153E8A130}"/>
                </a:ext>
              </a:extLst>
            </p:cNvPr>
            <p:cNvCxnSpPr/>
            <p:nvPr/>
          </p:nvCxnSpPr>
          <p:spPr>
            <a:xfrm>
              <a:off x="5391582" y="2230016"/>
              <a:ext cx="0" cy="2239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C802E4D-12A3-466A-B9E0-CFDB34EA360F}"/>
                </a:ext>
              </a:extLst>
            </p:cNvPr>
            <p:cNvCxnSpPr/>
            <p:nvPr/>
          </p:nvCxnSpPr>
          <p:spPr>
            <a:xfrm>
              <a:off x="5062039" y="2341983"/>
              <a:ext cx="2239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6BC5503-8F0F-4284-9B42-68452235D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72814" y="2341983"/>
              <a:ext cx="1741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DE66A8-0A1D-4172-8206-C0433AC13DBE}"/>
                </a:ext>
              </a:extLst>
            </p:cNvPr>
            <p:cNvSpPr txBox="1"/>
            <p:nvPr/>
          </p:nvSpPr>
          <p:spPr>
            <a:xfrm>
              <a:off x="5185305" y="1928099"/>
              <a:ext cx="164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Δ</a:t>
              </a:r>
              <a:endParaRPr lang="en-US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AEE9B31-19BA-4CB5-B279-D6ED97B3E8E7}"/>
              </a:ext>
            </a:extLst>
          </p:cNvPr>
          <p:cNvSpPr txBox="1"/>
          <p:nvPr/>
        </p:nvSpPr>
        <p:spPr>
          <a:xfrm>
            <a:off x="8794118" y="1972568"/>
            <a:ext cx="2425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Sheared Pattern</a:t>
            </a:r>
          </a:p>
          <a:p>
            <a:pPr algn="ctr"/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g(</a:t>
            </a:r>
            <a:r>
              <a:rPr lang="en-US" dirty="0" err="1">
                <a:latin typeface="Arial Black" panose="020B0A04020102020204" pitchFamily="34" charset="0"/>
                <a:cs typeface="Arial" panose="020B0604020202020204" pitchFamily="34" charset="0"/>
              </a:rPr>
              <a:t>x+Δ</a:t>
            </a: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)-g(x)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7BABB5-12A9-41F3-A3BA-3120AE1E61B8}"/>
              </a:ext>
            </a:extLst>
          </p:cNvPr>
          <p:cNvSpPr txBox="1"/>
          <p:nvPr/>
        </p:nvSpPr>
        <p:spPr>
          <a:xfrm>
            <a:off x="4755223" y="2111068"/>
            <a:ext cx="244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Measured Pattern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5FE77-4601-4D1E-BBC7-29B27A6E1AE9}"/>
              </a:ext>
            </a:extLst>
          </p:cNvPr>
          <p:cNvSpPr txBox="1"/>
          <p:nvPr/>
        </p:nvSpPr>
        <p:spPr>
          <a:xfrm>
            <a:off x="3885775" y="6434356"/>
            <a:ext cx="4494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Heejoo Choi, et al. Proc. SPIE </a:t>
            </a:r>
            <a:r>
              <a:rPr lang="en-US" sz="1400" b="1" dirty="0"/>
              <a:t>103770G</a:t>
            </a:r>
            <a:r>
              <a:rPr lang="en-US" sz="1400" dirty="0"/>
              <a:t>, 103770G (2017)</a:t>
            </a:r>
          </a:p>
        </p:txBody>
      </p:sp>
    </p:spTree>
    <p:extLst>
      <p:ext uri="{BB962C8B-B14F-4D97-AF65-F5344CB8AC3E}">
        <p14:creationId xmlns:p14="http://schemas.microsoft.com/office/powerpoint/2010/main" val="7970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687B2-E51D-4FF0-B031-B7686DCC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Benefits and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ED6E-F0E1-4469-AA64-AE098DCD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825625"/>
            <a:ext cx="10681996" cy="4351338"/>
          </a:xfrm>
        </p:spPr>
        <p:txBody>
          <a:bodyPr/>
          <a:lstStyle/>
          <a:p>
            <a:r>
              <a:rPr lang="en-US" sz="3200" dirty="0"/>
              <a:t>High updating time (~10Hz)</a:t>
            </a:r>
          </a:p>
          <a:p>
            <a:r>
              <a:rPr lang="en-US" sz="3200" dirty="0"/>
              <a:t>Scalable to monitor multiple mirrors simultaneously</a:t>
            </a:r>
          </a:p>
          <a:p>
            <a:pPr lvl="1"/>
            <a:r>
              <a:rPr lang="en-US" sz="2800" dirty="0"/>
              <a:t>JWST (James Webb Space Telescope)</a:t>
            </a:r>
          </a:p>
          <a:p>
            <a:pPr lvl="1"/>
            <a:r>
              <a:rPr lang="en-US" sz="2800" dirty="0"/>
              <a:t>GMT (Giant Magellan Telescope)</a:t>
            </a:r>
          </a:p>
          <a:p>
            <a:r>
              <a:rPr lang="en-US" sz="3200" dirty="0"/>
              <a:t>Can achieve </a:t>
            </a:r>
            <a:r>
              <a:rPr lang="en-US" sz="3200" dirty="0" err="1"/>
              <a:t>mrad</a:t>
            </a:r>
            <a:r>
              <a:rPr lang="en-US" sz="3200" dirty="0"/>
              <a:t> and </a:t>
            </a:r>
            <a:r>
              <a:rPr lang="el-GR" sz="3200" dirty="0"/>
              <a:t>μ</a:t>
            </a:r>
            <a:r>
              <a:rPr lang="en-US" sz="3200" dirty="0"/>
              <a:t>rad relative misalignment measurement</a:t>
            </a:r>
          </a:p>
          <a:p>
            <a:pPr lvl="1"/>
            <a:r>
              <a:rPr lang="en-US" sz="2800" dirty="0"/>
              <a:t>Scalable by camera and display pixel size/geometry of setup</a:t>
            </a:r>
          </a:p>
          <a:p>
            <a:r>
              <a:rPr lang="en-US" sz="3200" b="1" dirty="0"/>
              <a:t>Closed loop monitoring and correction of mirror segments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577C0-6F7C-4171-9CD6-E891688D5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38" y="184150"/>
            <a:ext cx="22574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A3F7-1D4B-4D68-9B03-75F5E885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36" y="-22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Test Procedure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6B76682-52B5-48C7-A5DF-5578082DC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85394"/>
              </p:ext>
            </p:extLst>
          </p:nvPr>
        </p:nvGraphicFramePr>
        <p:xfrm>
          <a:off x="611889" y="-388141"/>
          <a:ext cx="10700701" cy="515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094B36-BB9A-425E-BC9F-7725322D624F}"/>
              </a:ext>
            </a:extLst>
          </p:cNvPr>
          <p:cNvCxnSpPr>
            <a:cxnSpLocks/>
          </p:cNvCxnSpPr>
          <p:nvPr/>
        </p:nvCxnSpPr>
        <p:spPr>
          <a:xfrm flipH="1">
            <a:off x="5962240" y="1473650"/>
            <a:ext cx="1" cy="33771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08FE41-4E1C-4677-B364-330F918F46D1}"/>
              </a:ext>
            </a:extLst>
          </p:cNvPr>
          <p:cNvCxnSpPr>
            <a:cxnSpLocks/>
          </p:cNvCxnSpPr>
          <p:nvPr/>
        </p:nvCxnSpPr>
        <p:spPr>
          <a:xfrm>
            <a:off x="5978765" y="1473650"/>
            <a:ext cx="459829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F292E4-43DB-4C02-9F44-9705BB4A806F}"/>
              </a:ext>
            </a:extLst>
          </p:cNvPr>
          <p:cNvCxnSpPr>
            <a:cxnSpLocks/>
          </p:cNvCxnSpPr>
          <p:nvPr/>
        </p:nvCxnSpPr>
        <p:spPr>
          <a:xfrm flipV="1">
            <a:off x="10577062" y="1473651"/>
            <a:ext cx="0" cy="337716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334A9A9-66B1-4A47-B62E-29816FDAB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577" y="174819"/>
            <a:ext cx="2257425" cy="3619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40634" y="873101"/>
            <a:ext cx="6164518" cy="2028276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8926" y="933102"/>
            <a:ext cx="35794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Closed Loop Control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3901DE-D14C-4AF1-A964-94E35472E5D6}"/>
              </a:ext>
            </a:extLst>
          </p:cNvPr>
          <p:cNvGrpSpPr/>
          <p:nvPr/>
        </p:nvGrpSpPr>
        <p:grpSpPr>
          <a:xfrm>
            <a:off x="2104489" y="3028412"/>
            <a:ext cx="8339220" cy="3568420"/>
            <a:chOff x="3350367" y="1664923"/>
            <a:chExt cx="8339220" cy="44719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854819-B614-4B76-94AB-4B50B7573BD9}"/>
                </a:ext>
              </a:extLst>
            </p:cNvPr>
            <p:cNvGrpSpPr/>
            <p:nvPr/>
          </p:nvGrpSpPr>
          <p:grpSpPr>
            <a:xfrm>
              <a:off x="3350367" y="1697232"/>
              <a:ext cx="8339220" cy="4439620"/>
              <a:chOff x="2342661" y="1239726"/>
              <a:chExt cx="8339221" cy="44396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FFEE3FF-8716-4E0F-A649-349DF63028BF}"/>
                  </a:ext>
                </a:extLst>
              </p:cNvPr>
              <p:cNvGrpSpPr/>
              <p:nvPr/>
            </p:nvGrpSpPr>
            <p:grpSpPr>
              <a:xfrm>
                <a:off x="2893067" y="4104789"/>
                <a:ext cx="372349" cy="176169"/>
                <a:chOff x="2780236" y="4159621"/>
                <a:chExt cx="372349" cy="176169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CD624BF7-4EEE-47FC-B7CB-109CB225D768}"/>
                    </a:ext>
                  </a:extLst>
                </p:cNvPr>
                <p:cNvSpPr/>
                <p:nvPr/>
              </p:nvSpPr>
              <p:spPr>
                <a:xfrm>
                  <a:off x="2780236" y="4159621"/>
                  <a:ext cx="243280" cy="1761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83EF275F-19AE-4098-812E-CC09B5871C72}"/>
                    </a:ext>
                  </a:extLst>
                </p:cNvPr>
                <p:cNvSpPr/>
                <p:nvPr/>
              </p:nvSpPr>
              <p:spPr>
                <a:xfrm rot="16200000">
                  <a:off x="3030945" y="4185885"/>
                  <a:ext cx="134223" cy="10905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8A8E51E-AB91-4393-A42C-05472309B385}"/>
                  </a:ext>
                </a:extLst>
              </p:cNvPr>
              <p:cNvGrpSpPr/>
              <p:nvPr/>
            </p:nvGrpSpPr>
            <p:grpSpPr>
              <a:xfrm>
                <a:off x="7792951" y="2231472"/>
                <a:ext cx="633790" cy="988852"/>
                <a:chOff x="7792951" y="2231472"/>
                <a:chExt cx="633790" cy="988852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1CB6F03-BEB0-4583-B425-A5ED64F4EBA3}"/>
                    </a:ext>
                  </a:extLst>
                </p:cNvPr>
                <p:cNvSpPr/>
                <p:nvPr/>
              </p:nvSpPr>
              <p:spPr>
                <a:xfrm>
                  <a:off x="8338657" y="2601636"/>
                  <a:ext cx="88084" cy="61868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02016F6-62F2-41EE-85CA-6D98A74ED451}"/>
                    </a:ext>
                  </a:extLst>
                </p:cNvPr>
                <p:cNvSpPr/>
                <p:nvPr/>
              </p:nvSpPr>
              <p:spPr>
                <a:xfrm>
                  <a:off x="7792951" y="2231472"/>
                  <a:ext cx="633790" cy="679508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EA6B1883-9EFD-4272-A4B5-43FC48233131}"/>
                    </a:ext>
                  </a:extLst>
                </p:cNvPr>
                <p:cNvSpPr/>
                <p:nvPr/>
              </p:nvSpPr>
              <p:spPr>
                <a:xfrm>
                  <a:off x="8086987" y="2332139"/>
                  <a:ext cx="45719" cy="47817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5A5AD91-61C8-4924-9D66-7732B11BFEEA}"/>
                    </a:ext>
                  </a:extLst>
                </p:cNvPr>
                <p:cNvCxnSpPr>
                  <a:stCxn id="49" idx="0"/>
                </p:cNvCxnSpPr>
                <p:nvPr/>
              </p:nvCxnSpPr>
              <p:spPr>
                <a:xfrm>
                  <a:off x="8109847" y="2332139"/>
                  <a:ext cx="86197" cy="1258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BE6776F-926F-4DBB-9DBD-54179EF4CBCA}"/>
                    </a:ext>
                  </a:extLst>
                </p:cNvPr>
                <p:cNvCxnSpPr/>
                <p:nvPr/>
              </p:nvCxnSpPr>
              <p:spPr>
                <a:xfrm>
                  <a:off x="8112433" y="2445390"/>
                  <a:ext cx="86197" cy="1258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9D9469-F0DD-4988-BFB5-2BFF7997FE0E}"/>
                    </a:ext>
                  </a:extLst>
                </p:cNvPr>
                <p:cNvCxnSpPr/>
                <p:nvPr/>
              </p:nvCxnSpPr>
              <p:spPr>
                <a:xfrm>
                  <a:off x="8112467" y="2549728"/>
                  <a:ext cx="86197" cy="1258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668EE858-8C4E-482E-9CB8-5E95CB0BA6E0}"/>
                    </a:ext>
                  </a:extLst>
                </p:cNvPr>
                <p:cNvCxnSpPr/>
                <p:nvPr/>
              </p:nvCxnSpPr>
              <p:spPr>
                <a:xfrm>
                  <a:off x="8112886" y="2680020"/>
                  <a:ext cx="86197" cy="1258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4FBB941-D922-4C92-84FC-C6DD2C0B799A}"/>
                  </a:ext>
                </a:extLst>
              </p:cNvPr>
              <p:cNvSpPr/>
              <p:nvPr/>
            </p:nvSpPr>
            <p:spPr>
              <a:xfrm>
                <a:off x="4504887" y="4907559"/>
                <a:ext cx="1208016" cy="77178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1A06C5-63DE-4561-A968-859F049AAA92}"/>
                  </a:ext>
                </a:extLst>
              </p:cNvPr>
              <p:cNvSpPr txBox="1"/>
              <p:nvPr/>
            </p:nvSpPr>
            <p:spPr>
              <a:xfrm>
                <a:off x="4450358" y="5087815"/>
                <a:ext cx="13170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rial Black" panose="020B0A04020102020204" pitchFamily="34" charset="0"/>
                  </a:rPr>
                  <a:t>Computer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3E58838-72A4-4C3C-8977-7C5AEE82AE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53519" y="5285064"/>
                <a:ext cx="2210093" cy="83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D1FC31B-D5B0-493F-B7B3-5F24DD38CF42}"/>
                  </a:ext>
                </a:extLst>
              </p:cNvPr>
              <p:cNvCxnSpPr/>
              <p:nvPr/>
            </p:nvCxnSpPr>
            <p:spPr>
              <a:xfrm flipV="1">
                <a:off x="2353519" y="3917659"/>
                <a:ext cx="0" cy="13674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8CE8D21-AB6D-408B-BE9B-FA7CE11E27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9010" y="4185582"/>
                <a:ext cx="134045" cy="9022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FF713F-5E26-4368-A475-5129D1BCC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29703" y="5087815"/>
                <a:ext cx="18339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9BABEC1-7342-4574-BCA3-B4A9B17FD1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2661" y="3547389"/>
                <a:ext cx="773949" cy="3597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7C8CF0-20AC-4569-8C51-6795148238C3}"/>
                  </a:ext>
                </a:extLst>
              </p:cNvPr>
              <p:cNvCxnSpPr>
                <a:cxnSpLocks/>
                <a:stCxn id="47" idx="2"/>
              </p:cNvCxnSpPr>
              <p:nvPr/>
            </p:nvCxnSpPr>
            <p:spPr>
              <a:xfrm>
                <a:off x="8382699" y="3220324"/>
                <a:ext cx="0" cy="20647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08AAAE7-F63C-4E9D-8292-E560692503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2570" y="5087815"/>
                <a:ext cx="271383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6D9BE36-39ED-4647-BCF5-21B9427DA141}"/>
                  </a:ext>
                </a:extLst>
              </p:cNvPr>
              <p:cNvGrpSpPr/>
              <p:nvPr/>
            </p:nvGrpSpPr>
            <p:grpSpPr>
              <a:xfrm rot="2420367">
                <a:off x="6468213" y="1520533"/>
                <a:ext cx="336119" cy="176169"/>
                <a:chOff x="1207456" y="4357567"/>
                <a:chExt cx="336119" cy="17616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B895DE3-684A-4F5B-9C68-00A08E56814F}"/>
                    </a:ext>
                  </a:extLst>
                </p:cNvPr>
                <p:cNvSpPr/>
                <p:nvPr/>
              </p:nvSpPr>
              <p:spPr>
                <a:xfrm rot="21370745">
                  <a:off x="1207456" y="4357567"/>
                  <a:ext cx="243280" cy="1761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9006422E-9F85-4C94-921E-1B55B3D24286}"/>
                    </a:ext>
                  </a:extLst>
                </p:cNvPr>
                <p:cNvSpPr/>
                <p:nvPr/>
              </p:nvSpPr>
              <p:spPr>
                <a:xfrm rot="15571538">
                  <a:off x="1421934" y="4395830"/>
                  <a:ext cx="134225" cy="109057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A80288-63D0-4AED-973F-6D30D29B9F13}"/>
                  </a:ext>
                </a:extLst>
              </p:cNvPr>
              <p:cNvSpPr/>
              <p:nvPr/>
            </p:nvSpPr>
            <p:spPr>
              <a:xfrm rot="2789361">
                <a:off x="6876036" y="3499051"/>
                <a:ext cx="251785" cy="5422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491C8A3-9664-44E4-96FA-685B9F63B171}"/>
                  </a:ext>
                </a:extLst>
              </p:cNvPr>
              <p:cNvCxnSpPr>
                <a:cxnSpLocks/>
                <a:stCxn id="35" idx="0"/>
                <a:endCxn id="49" idx="1"/>
              </p:cNvCxnSpPr>
              <p:nvPr/>
            </p:nvCxnSpPr>
            <p:spPr>
              <a:xfrm flipV="1">
                <a:off x="7198549" y="2571225"/>
                <a:ext cx="888438" cy="965018"/>
              </a:xfrm>
              <a:prstGeom prst="line">
                <a:avLst/>
              </a:prstGeom>
              <a:ln>
                <a:solidFill>
                  <a:srgbClr val="FF0000"/>
                </a:solidFill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1D7EE0C-A023-41AC-AD88-D879555F796D}"/>
                  </a:ext>
                </a:extLst>
              </p:cNvPr>
              <p:cNvCxnSpPr>
                <a:cxnSpLocks/>
                <a:stCxn id="46" idx="3"/>
              </p:cNvCxnSpPr>
              <p:nvPr/>
            </p:nvCxnSpPr>
            <p:spPr>
              <a:xfrm>
                <a:off x="6768147" y="1739661"/>
                <a:ext cx="1318840" cy="86130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stealth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236E1A-0386-4498-8025-EB859876591A}"/>
                  </a:ext>
                </a:extLst>
              </p:cNvPr>
              <p:cNvSpPr txBox="1"/>
              <p:nvPr/>
            </p:nvSpPr>
            <p:spPr>
              <a:xfrm>
                <a:off x="2574861" y="1239726"/>
                <a:ext cx="1272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 Black" panose="020B0A04020102020204" pitchFamily="34" charset="0"/>
                  </a:rPr>
                  <a:t>LCD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4C3A29B-47FA-42F4-9FCE-0C5B06586A7A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V="1">
                <a:off x="6503357" y="1330226"/>
                <a:ext cx="5298" cy="1521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C7D685D-87CA-46E7-9B98-879353CA2A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09857" y="1314260"/>
                <a:ext cx="2362663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3B46E30-1690-48DA-9EB4-437D833DB9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2520" y="1314260"/>
                <a:ext cx="0" cy="420569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F84CDE3-CFD5-40F6-8B77-680472C1B5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32916" y="5519956"/>
                <a:ext cx="313960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DFA958-43FC-495F-BBC3-792F05269D3E}"/>
                  </a:ext>
                </a:extLst>
              </p:cNvPr>
              <p:cNvSpPr txBox="1"/>
              <p:nvPr/>
            </p:nvSpPr>
            <p:spPr>
              <a:xfrm>
                <a:off x="9391953" y="1720995"/>
                <a:ext cx="1289929" cy="104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 Black" panose="020B0A04020102020204" pitchFamily="34" charset="0"/>
                  </a:rPr>
                  <a:t>Motorized Rotation Stage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E6557D3-DDE0-4C5B-9B7B-7FC64BE8E78C}"/>
                  </a:ext>
                </a:extLst>
              </p:cNvPr>
              <p:cNvCxnSpPr>
                <a:cxnSpLocks/>
                <a:stCxn id="43" idx="1"/>
              </p:cNvCxnSpPr>
              <p:nvPr/>
            </p:nvCxnSpPr>
            <p:spPr>
              <a:xfrm flipH="1">
                <a:off x="8514827" y="2241696"/>
                <a:ext cx="877126" cy="329529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8367F-6063-494B-9E0C-225EA9859B82}"/>
                </a:ext>
              </a:extLst>
            </p:cNvPr>
            <p:cNvSpPr txBox="1"/>
            <p:nvPr/>
          </p:nvSpPr>
          <p:spPr>
            <a:xfrm>
              <a:off x="3812423" y="4754879"/>
              <a:ext cx="1071577" cy="42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Black" panose="020B0A04020102020204" pitchFamily="34" charset="0"/>
                </a:rPr>
                <a:t>Camera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BA4515-0C43-4C42-9DDE-06A189CE2A5F}"/>
                </a:ext>
              </a:extLst>
            </p:cNvPr>
            <p:cNvSpPr txBox="1"/>
            <p:nvPr/>
          </p:nvSpPr>
          <p:spPr>
            <a:xfrm rot="18941261">
              <a:off x="7801086" y="4241704"/>
              <a:ext cx="865219" cy="42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Laser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466ED1-254D-4A9B-8FA9-5E4EAA74FE9D}"/>
                </a:ext>
              </a:extLst>
            </p:cNvPr>
            <p:cNvSpPr txBox="1"/>
            <p:nvPr/>
          </p:nvSpPr>
          <p:spPr>
            <a:xfrm>
              <a:off x="8513973" y="1717359"/>
              <a:ext cx="1212008" cy="1041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Tilt Mounted Mirror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73C949-5133-43B1-A878-5EF022A92221}"/>
                </a:ext>
              </a:extLst>
            </p:cNvPr>
            <p:cNvSpPr/>
            <p:nvPr/>
          </p:nvSpPr>
          <p:spPr>
            <a:xfrm>
              <a:off x="8764062" y="4967386"/>
              <a:ext cx="808453" cy="771787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E5C694-F074-4D63-9BE5-68F9852B487B}"/>
                </a:ext>
              </a:extLst>
            </p:cNvPr>
            <p:cNvSpPr txBox="1"/>
            <p:nvPr/>
          </p:nvSpPr>
          <p:spPr>
            <a:xfrm>
              <a:off x="8683937" y="5019976"/>
              <a:ext cx="939328" cy="732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rial Black" panose="020B0A04020102020204" pitchFamily="34" charset="0"/>
                </a:rPr>
                <a:t>Motor Driver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811DF9-91B5-48CA-B3AA-DBED6853090E}"/>
                </a:ext>
              </a:extLst>
            </p:cNvPr>
            <p:cNvSpPr txBox="1"/>
            <p:nvPr/>
          </p:nvSpPr>
          <p:spPr>
            <a:xfrm>
              <a:off x="6457009" y="1664923"/>
              <a:ext cx="1059589" cy="42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 Black" panose="020B0A04020102020204" pitchFamily="34" charset="0"/>
                </a:rPr>
                <a:t>Camera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83DFFC-D69E-4FF2-8160-F7439787F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316" y="2097206"/>
              <a:ext cx="158701" cy="2196665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72608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22F9D3-8C10-4E7B-86E4-2EA56CA4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5" y="1233410"/>
            <a:ext cx="8600026" cy="5419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32129-96E0-4455-AEFD-4C0E972E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D970-F2C1-4700-A750-3DE40A9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07" y="184150"/>
            <a:ext cx="2257425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3200" y="1871663"/>
            <a:ext cx="345458" cy="4108567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34C4E2-1CE4-47FA-96C0-6652104CC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12" y="2483796"/>
            <a:ext cx="2708609" cy="18904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9EC9AB-89E5-4666-856B-5816A2C01452}"/>
              </a:ext>
            </a:extLst>
          </p:cNvPr>
          <p:cNvSpPr txBox="1"/>
          <p:nvPr/>
        </p:nvSpPr>
        <p:spPr>
          <a:xfrm rot="16200000">
            <a:off x="357222" y="2945737"/>
            <a:ext cx="13984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μrad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79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22F9D3-8C10-4E7B-86E4-2EA56CA4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75" y="1233410"/>
            <a:ext cx="8600026" cy="5419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32129-96E0-4455-AEFD-4C0E972E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D970-F2C1-4700-A750-3DE40A9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07" y="184150"/>
            <a:ext cx="2257425" cy="36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87" y="1646957"/>
            <a:ext cx="2147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Black" panose="020B0A04020102020204" pitchFamily="34" charset="0"/>
              </a:rPr>
              <a:t>Manual mirror tilt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003804" y="1932778"/>
            <a:ext cx="756488" cy="4514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60292" y="1906037"/>
            <a:ext cx="328365" cy="407419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12F80D-972F-42A3-85C5-46ED99522834}"/>
              </a:ext>
            </a:extLst>
          </p:cNvPr>
          <p:cNvGrpSpPr/>
          <p:nvPr/>
        </p:nvGrpSpPr>
        <p:grpSpPr>
          <a:xfrm>
            <a:off x="8858246" y="2558973"/>
            <a:ext cx="2708609" cy="1890407"/>
            <a:chOff x="8970368" y="1129777"/>
            <a:chExt cx="2224477" cy="155251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D77D1D5-2987-4198-A971-6B4127BDA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368" y="1129777"/>
              <a:ext cx="2224477" cy="1552519"/>
            </a:xfrm>
            <a:prstGeom prst="rect">
              <a:avLst/>
            </a:prstGeom>
          </p:spPr>
        </p:pic>
        <p:sp>
          <p:nvSpPr>
            <p:cNvPr id="16" name="Arrow: Left 15">
              <a:extLst>
                <a:ext uri="{FF2B5EF4-FFF2-40B4-BE49-F238E27FC236}">
                  <a16:creationId xmlns:a16="http://schemas.microsoft.com/office/drawing/2014/main" id="{94E857AF-6BF7-4336-A9F0-6D4D4AE86CEF}"/>
                </a:ext>
              </a:extLst>
            </p:cNvPr>
            <p:cNvSpPr/>
            <p:nvPr/>
          </p:nvSpPr>
          <p:spPr>
            <a:xfrm>
              <a:off x="9776389" y="1840445"/>
              <a:ext cx="163086" cy="1846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3F4E7C-63B3-47FB-8112-56AF4447633A}"/>
              </a:ext>
            </a:extLst>
          </p:cNvPr>
          <p:cNvSpPr txBox="1"/>
          <p:nvPr/>
        </p:nvSpPr>
        <p:spPr>
          <a:xfrm rot="16200000">
            <a:off x="347838" y="2938760"/>
            <a:ext cx="13984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μrad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04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22F9D3-8C10-4E7B-86E4-2EA56CA4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64" y="1438551"/>
            <a:ext cx="8600026" cy="54194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32129-96E0-4455-AEFD-4C0E972E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D970-F2C1-4700-A750-3DE40A9C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907" y="184150"/>
            <a:ext cx="2257425" cy="361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6756" y="1906037"/>
            <a:ext cx="313401" cy="4074193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090157" y="1540499"/>
            <a:ext cx="653729" cy="98298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7021" y="1171167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Compensate tilted mirror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CCEA01-85E1-4F99-A012-9E797C5CD8FB}"/>
              </a:ext>
            </a:extLst>
          </p:cNvPr>
          <p:cNvGrpSpPr/>
          <p:nvPr/>
        </p:nvGrpSpPr>
        <p:grpSpPr>
          <a:xfrm>
            <a:off x="8881134" y="2558973"/>
            <a:ext cx="2662833" cy="1896501"/>
            <a:chOff x="8970367" y="2834890"/>
            <a:chExt cx="2224477" cy="1707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0A3B19-ABD3-4DC1-927F-F782BED6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367" y="2834890"/>
              <a:ext cx="2224477" cy="1707467"/>
            </a:xfrm>
            <a:prstGeom prst="rect">
              <a:avLst/>
            </a:prstGeom>
          </p:spPr>
        </p:pic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B009116B-BDB5-4E38-8F66-3ABD82400B54}"/>
                </a:ext>
              </a:extLst>
            </p:cNvPr>
            <p:cNvSpPr/>
            <p:nvPr/>
          </p:nvSpPr>
          <p:spPr>
            <a:xfrm rot="10800000">
              <a:off x="10001061" y="3611010"/>
              <a:ext cx="163086" cy="18466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E7895C-29AE-4E43-9DEE-C4AAC43121E1}"/>
              </a:ext>
            </a:extLst>
          </p:cNvPr>
          <p:cNvSpPr txBox="1"/>
          <p:nvPr/>
        </p:nvSpPr>
        <p:spPr>
          <a:xfrm rot="16200000">
            <a:off x="374000" y="3132231"/>
            <a:ext cx="13984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μrad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29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345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Malgun Gothic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Deflectometry-based Measurement And Correction Of Mirror Misalignment</vt:lpstr>
      <vt:lpstr>What is Deflectometry?</vt:lpstr>
      <vt:lpstr>General Deflectometry</vt:lpstr>
      <vt:lpstr>Sheared Fourier Transform for Phase Data</vt:lpstr>
      <vt:lpstr>Benefits and Applications</vt:lpstr>
      <vt:lpstr>Test Procedure</vt:lpstr>
      <vt:lpstr>Results</vt:lpstr>
      <vt:lpstr>Results</vt:lpstr>
      <vt:lpstr>Results</vt:lpstr>
      <vt:lpstr>Results</vt:lpstr>
      <vt:lpstr>Conclusions</vt:lpstr>
      <vt:lpstr>Acknowledgements</vt:lpstr>
      <vt:lpstr>Thank You!</vt:lpstr>
      <vt:lpstr>Sheared Fourier Transform for Phase Data</vt:lpstr>
      <vt:lpstr>Angle Calculation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Deflectometry-based Measurement And Correction Of Mirror Misalignment</dc:title>
  <dc:creator>Berkson, Joel David - (joelsteraz)</dc:creator>
  <cp:lastModifiedBy>Berkson, Joel David - (joelsteraz)</cp:lastModifiedBy>
  <cp:revision>61</cp:revision>
  <dcterms:created xsi:type="dcterms:W3CDTF">2018-03-23T03:01:08Z</dcterms:created>
  <dcterms:modified xsi:type="dcterms:W3CDTF">2018-03-31T05:46:09Z</dcterms:modified>
</cp:coreProperties>
</file>